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7BBDD-F74C-6D5D-1347-FAD5E99A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71FD-7D50-4D1B-99E2-92F3AA7EDBC9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D3AE8-EE36-E248-4A87-728B11C4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A819F-E1EB-9B8E-D138-BE735610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3A14-0F9E-4F8B-B630-7D4221D81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7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4B7BF-E84D-5C80-5EDA-8D71C7BE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980E6-1737-45A6-A66E-A57948B29006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01C5E-F8D7-9D68-1C97-2C8ADC72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D370F-C077-A86D-6761-5E76D687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D974-9130-40AD-83A2-4A5F0EF23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7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D4C0-1A86-629E-6585-6BD13C18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93FD-010F-425F-BBB1-72627CEA7ADF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5AEE3-7B2D-51BE-5876-7E7AA8DE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38FB8-A727-2BCE-03E3-FE2C45A2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FF1D1-DDA4-4CB5-9A37-316C64FE1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5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0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96C32-F731-E8E6-E6F0-D352E792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C5E3-8C55-4F3F-881F-46A09AE7474F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AAA4-12B4-5845-2A68-6C5E075F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D266A-D1B8-BCA0-D8F7-A5FB8DD3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FA24-A24B-472F-9BEC-1A7994146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260FF-E0BD-3003-F130-C3683F7A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6C472-B926-40AF-A60B-71D8AC2C02AB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2B707-E098-2706-6623-16AD66D5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1B45-0D22-BA96-7433-6B4933C1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32E8-E66E-4F85-A40C-48B0D0507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590823-C69C-369B-63F2-5C3CF26D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6D86-D171-4366-A3B2-0003057FC388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B7D1E1-1E60-D87E-28BD-B02AA4F0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BA476C-6365-A1FB-F4F4-625B293A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BCC0-6F77-414B-A57A-1A24702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7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784BE9-19C6-129C-8B05-8784B56A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74AB-3680-498B-AAEA-19C3F0B88046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7639FB-FA94-F330-90EB-69CE933E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152F6A-B5FA-3E08-71A5-6F3E2929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D0A2-4F02-4129-BC61-20E021F62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4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EBCA6BE-0AB8-BECF-73A3-8FDA34E4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35DF-4942-40E4-9341-D7959B5F2E8A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C04A13-CDE2-05F3-146C-8904D060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92F097-9464-5C78-77D0-DF0808B5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0580-F556-4ED4-9A74-A85D1B5F8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06D427-00DA-81D4-6211-168B3F96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CF08-B72F-408D-830B-B9BAB392BCD1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7284F1-41E5-04DE-A2EE-B8690C96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374AFC-70C7-58ED-3516-E4F97774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0399-7A4E-4EA3-9D34-B7449D8D9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1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70787E-7A29-6A66-6369-37F0EE76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7484-541C-483A-958B-59ACF832A85E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06409A-0CCF-B7BE-CB1E-CE3275F9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7B01C-84FB-233A-B17D-3302E3C1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F4E9-F4B5-4A15-8B22-EF093018E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2F662E-B8D3-6A60-C85C-2BDA18DC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CE7C-9F82-43A1-B42A-D9B461D3C6B6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4F0D48-A053-B127-4A3E-607E889B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E5F774-D2A4-9FF3-6536-3CC5A959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6B20-F78A-4FC4-B69E-6E54160BF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0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08BCDDF-9ED1-C42C-36A0-D86301D3D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42F7422-A47E-C4BA-52D8-157BBA5EF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2E2D8-0F0C-3E9E-3667-8942E0264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277312-102D-45CD-8278-9BEA2671F83F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C862-4B39-A2F2-F538-7320495BB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51950-349C-7B7D-E204-89CCC9EA0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DB2543-AC43-46C2-94F5-44EFA8211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6A2AB813-14B0-2217-C293-FAD70657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  <a:latin typeface="Lucida Sans" panose="020B0602030504020204" pitchFamily="34" charset="0"/>
              </a:rPr>
              <a:t>You Never Mentioned Him To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78C19005-F7C0-3B02-E501-518254CD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D235F91-B601-2C28-306C-C28315EA7883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A56E8FCD-FAA4-8D8E-5227-1B189037D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8FC99CA-E3EF-135A-7D36-EC80C3988523}"/>
              </a:ext>
            </a:extLst>
          </p:cNvPr>
          <p:cNvGraphicFramePr>
            <a:graphicFrameLocks noGrp="1"/>
          </p:cNvGraphicFramePr>
          <p:nvPr/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W. Gaines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250EF5E-C264-A932-A4B7-880D39A8E27C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You Never Mentioned Him To Me_v2003">
            <a:extLst>
              <a:ext uri="{FF2B5EF4-FFF2-40B4-BE49-F238E27FC236}">
                <a16:creationId xmlns:a16="http://schemas.microsoft.com/office/drawing/2014/main" id="{D04D2269-C2E8-030C-D405-3D2F53F10116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C8A8418A-4DEB-101E-3988-07B463311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You Never Mentioned Him To Me_vC001">
            <a:extLst>
              <a:ext uri="{FF2B5EF4-FFF2-40B4-BE49-F238E27FC236}">
                <a16:creationId xmlns:a16="http://schemas.microsoft.com/office/drawing/2014/main" id="{DCD06B4E-7CC9-7E6E-5FFF-96D3997B30ED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68DDD2C0-0A6D-6485-7FB7-FE671E101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You Never Mentioned Him To Me_vC002">
            <a:extLst>
              <a:ext uri="{FF2B5EF4-FFF2-40B4-BE49-F238E27FC236}">
                <a16:creationId xmlns:a16="http://schemas.microsoft.com/office/drawing/2014/main" id="{B00D550C-7BB4-B974-5DAC-78D5CF36E394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B3ABB7CD-7A96-DAD4-97F1-9FF905A21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You Never Mentioned Him To Me_vC003">
            <a:extLst>
              <a:ext uri="{FF2B5EF4-FFF2-40B4-BE49-F238E27FC236}">
                <a16:creationId xmlns:a16="http://schemas.microsoft.com/office/drawing/2014/main" id="{0390235E-193F-B828-3F15-75CB6FCC3297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DB3ED95B-E16D-0AAA-C82C-715D8B13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You Never Mentioned Him To Me_v3001">
            <a:extLst>
              <a:ext uri="{FF2B5EF4-FFF2-40B4-BE49-F238E27FC236}">
                <a16:creationId xmlns:a16="http://schemas.microsoft.com/office/drawing/2014/main" id="{BE78F75E-AC4E-85D3-A5C2-F87B2709B22B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id="{D62F47AB-8EE7-B7FD-D5CA-9776C5E6C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 ~ You Never Mentioned Him To Me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You Never Mentioned Him To Me_v3002">
            <a:extLst>
              <a:ext uri="{FF2B5EF4-FFF2-40B4-BE49-F238E27FC236}">
                <a16:creationId xmlns:a16="http://schemas.microsoft.com/office/drawing/2014/main" id="{22C8FFF6-35BD-0190-22CC-6E704E49E36E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>
            <a:extLst>
              <a:ext uri="{FF2B5EF4-FFF2-40B4-BE49-F238E27FC236}">
                <a16:creationId xmlns:a16="http://schemas.microsoft.com/office/drawing/2014/main" id="{A9ABC32B-07EE-9202-656C-A9C02601A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You Never Mentioned Him To Me_v3003">
            <a:extLst>
              <a:ext uri="{FF2B5EF4-FFF2-40B4-BE49-F238E27FC236}">
                <a16:creationId xmlns:a16="http://schemas.microsoft.com/office/drawing/2014/main" id="{405F3A48-7B73-B66D-069D-E70E13AB8BD1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0C899E7B-7159-5F3B-5F92-B8476606B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You Never Mentioned Him To Me_vC001">
            <a:extLst>
              <a:ext uri="{FF2B5EF4-FFF2-40B4-BE49-F238E27FC236}">
                <a16:creationId xmlns:a16="http://schemas.microsoft.com/office/drawing/2014/main" id="{3BAF60BB-7291-E201-2EE4-F10FD098BD8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>
            <a:extLst>
              <a:ext uri="{FF2B5EF4-FFF2-40B4-BE49-F238E27FC236}">
                <a16:creationId xmlns:a16="http://schemas.microsoft.com/office/drawing/2014/main" id="{C89BB5F4-2388-F062-B3E7-532D7B4B7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You Never Mentioned Him To Me_vC002">
            <a:extLst>
              <a:ext uri="{FF2B5EF4-FFF2-40B4-BE49-F238E27FC236}">
                <a16:creationId xmlns:a16="http://schemas.microsoft.com/office/drawing/2014/main" id="{1F09E583-9AD6-73E8-E9CE-3B8047998BB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id="{F67447E5-9D7C-59BD-B939-60904D492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ou Never Mentioned Him To Me_vC003">
            <a:extLst>
              <a:ext uri="{FF2B5EF4-FFF2-40B4-BE49-F238E27FC236}">
                <a16:creationId xmlns:a16="http://schemas.microsoft.com/office/drawing/2014/main" id="{11CE4BED-7206-31E9-C0C1-AA06232D2000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>
            <a:extLst>
              <a:ext uri="{FF2B5EF4-FFF2-40B4-BE49-F238E27FC236}">
                <a16:creationId xmlns:a16="http://schemas.microsoft.com/office/drawing/2014/main" id="{79D84FCA-66FF-F39D-BBFF-CAFA54878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21508" name="Group 1">
            <a:extLst>
              <a:ext uri="{FF2B5EF4-FFF2-40B4-BE49-F238E27FC236}">
                <a16:creationId xmlns:a16="http://schemas.microsoft.com/office/drawing/2014/main" id="{E276EBE2-9BF8-CFAA-C3DB-B79D4553E560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21509" name="TextBox 2">
              <a:extLst>
                <a:ext uri="{FF2B5EF4-FFF2-40B4-BE49-F238E27FC236}">
                  <a16:creationId xmlns:a16="http://schemas.microsoft.com/office/drawing/2014/main" id="{EC5F6A44-E045-6627-E254-EE88643F8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21510" name="TextBox 4">
              <a:extLst>
                <a:ext uri="{FF2B5EF4-FFF2-40B4-BE49-F238E27FC236}">
                  <a16:creationId xmlns:a16="http://schemas.microsoft.com/office/drawing/2014/main" id="{4159EF3E-E763-846B-04B1-02E6D2EFB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ou Never Mentioned Him To Me_v1001">
            <a:extLst>
              <a:ext uri="{FF2B5EF4-FFF2-40B4-BE49-F238E27FC236}">
                <a16:creationId xmlns:a16="http://schemas.microsoft.com/office/drawing/2014/main" id="{50E50B75-2E2F-0D44-FEE5-0A2165E5610E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2060D2BF-F0D4-8189-4BC3-38AAB634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 ~ You Never Mentioned Him To Me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ou Never Mentioned Him To Me_v1002">
            <a:extLst>
              <a:ext uri="{FF2B5EF4-FFF2-40B4-BE49-F238E27FC236}">
                <a16:creationId xmlns:a16="http://schemas.microsoft.com/office/drawing/2014/main" id="{57D72ACA-B832-A9A1-CF7F-F78BD17E334C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598C6ABA-B0E8-B74A-44E8-923621B5D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You Never Mentioned Him To Me_v1003">
            <a:extLst>
              <a:ext uri="{FF2B5EF4-FFF2-40B4-BE49-F238E27FC236}">
                <a16:creationId xmlns:a16="http://schemas.microsoft.com/office/drawing/2014/main" id="{70B80986-BF1D-3259-0E2F-290335E0AF55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80D106A5-AE6A-01A9-5679-29157A82E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ou Never Mentioned Him To Me_vC001">
            <a:extLst>
              <a:ext uri="{FF2B5EF4-FFF2-40B4-BE49-F238E27FC236}">
                <a16:creationId xmlns:a16="http://schemas.microsoft.com/office/drawing/2014/main" id="{8FE9E481-AE8A-2CA8-339B-C06A3FDE3FCC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A28E99FF-0C1A-76F1-F276-A584038E3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You Never Mentioned Him To Me_vC002">
            <a:extLst>
              <a:ext uri="{FF2B5EF4-FFF2-40B4-BE49-F238E27FC236}">
                <a16:creationId xmlns:a16="http://schemas.microsoft.com/office/drawing/2014/main" id="{A68246C9-E8DC-6B3E-A216-076FCBDC8DF8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CD8412B0-E559-34A4-8BFB-57B8490B6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You Never Mentioned Him To Me_vC003">
            <a:extLst>
              <a:ext uri="{FF2B5EF4-FFF2-40B4-BE49-F238E27FC236}">
                <a16:creationId xmlns:a16="http://schemas.microsoft.com/office/drawing/2014/main" id="{D70FD1BA-7A0B-2D74-4082-6C5FA45460BD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DD31CD24-7991-BB27-A2B1-7D7D0F9FE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You Never Mentioned Him To Me_v2001">
            <a:extLst>
              <a:ext uri="{FF2B5EF4-FFF2-40B4-BE49-F238E27FC236}">
                <a16:creationId xmlns:a16="http://schemas.microsoft.com/office/drawing/2014/main" id="{AD8BC37C-C16E-B574-E5AE-29C9535BD26D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9767E3A3-913B-8FA1-D629-CB508BED4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 ~ You Never Mentioned Him To Me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You Never Mentioned Him To Me_v2002">
            <a:extLst>
              <a:ext uri="{FF2B5EF4-FFF2-40B4-BE49-F238E27FC236}">
                <a16:creationId xmlns:a16="http://schemas.microsoft.com/office/drawing/2014/main" id="{7945716C-1669-24A7-51D9-73E96A8ADBA0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F106D0F5-7E75-0E50-52CA-F615CE388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126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Arial</vt:lpstr>
      <vt:lpstr>Calibri Light</vt:lpstr>
      <vt:lpstr>Aptos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2025-01-17T20:40:48Z</dcterms:modified>
  <cp:category>PDHymns</cp:category>
</cp:coreProperties>
</file>