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9" r:id="rId4"/>
    <p:sldId id="260" r:id="rId5"/>
    <p:sldId id="262" r:id="rId6"/>
    <p:sldId id="263" r:id="rId7"/>
    <p:sldId id="265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1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Yield Not To Temptation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6/8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/D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86970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446706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Hotatior R. Palmer (1868)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Hotatior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R. Palmer (1868)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F473540-A6DB-C561-7947-AD3A704FF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2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Yield Not To Temptation</a:t>
            </a:r>
          </a:p>
        </p:txBody>
      </p:sp>
    </p:spTree>
    <p:extLst>
      <p:ext uri="{BB962C8B-B14F-4D97-AF65-F5344CB8AC3E}">
        <p14:creationId xmlns:p14="http://schemas.microsoft.com/office/powerpoint/2010/main" val="396785168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Yield Not To Temptation_169_arr1_vC001">
            <a:extLst>
              <a:ext uri="{FF2B5EF4-FFF2-40B4-BE49-F238E27FC236}">
                <a16:creationId xmlns:a16="http://schemas.microsoft.com/office/drawing/2014/main" id="{71D7D5D2-FC7A-F7B3-38C8-D4989E4A4E7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3018C35-BA13-1C68-DDB3-BE03A91DF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65231730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0E272F-EEEA-DB3A-B351-E0BB6CF539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2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FAC9A9B-ED74-4EC3-67F6-2F7004EF7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Yield Not To Temptation</a:t>
            </a:r>
          </a:p>
        </p:txBody>
      </p:sp>
    </p:spTree>
    <p:extLst>
      <p:ext uri="{BB962C8B-B14F-4D97-AF65-F5344CB8AC3E}">
        <p14:creationId xmlns:p14="http://schemas.microsoft.com/office/powerpoint/2010/main" val="331082193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Yield Not To Temptation_169_arr1_vC001">
            <a:extLst>
              <a:ext uri="{FF2B5EF4-FFF2-40B4-BE49-F238E27FC236}">
                <a16:creationId xmlns:a16="http://schemas.microsoft.com/office/drawing/2014/main" id="{1713F543-B270-764C-2889-14547922514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4DBC4CB-2E78-AB49-CCA4-67514472B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13412174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B810BBF-A01B-BB86-FC86-4F0AA60E21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2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F88EBE6-522F-F91F-BC63-6DCF5971B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Yield Not To Temptation</a:t>
            </a:r>
          </a:p>
        </p:txBody>
      </p:sp>
    </p:spTree>
    <p:extLst>
      <p:ext uri="{BB962C8B-B14F-4D97-AF65-F5344CB8AC3E}">
        <p14:creationId xmlns:p14="http://schemas.microsoft.com/office/powerpoint/2010/main" val="403538345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Yield Not To Temptation_169_arr1_vC001">
            <a:extLst>
              <a:ext uri="{FF2B5EF4-FFF2-40B4-BE49-F238E27FC236}">
                <a16:creationId xmlns:a16="http://schemas.microsoft.com/office/drawing/2014/main" id="{615EBB78-D496-B1CD-B6C3-9F5E240F453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679939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89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2025-06-02T20:33:36Z</dcterms:modified>
  <cp:category>PDHymns</cp:category>
</cp:coreProperties>
</file>