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5/27/2025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5/27/2025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5/27/2025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5/27/2025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5/27/2025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5/27/2025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5/27/2025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5/27/2025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5/27/2025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5/27/2025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5/27/2025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5/27/2025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ransition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Yield Not To Temptation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6/8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/D - MI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2869708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9446706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Hotatior R. Palmer (1868)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Hotatior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 R. Palmer (1868)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ield Not To Temptation_169_arr1_vC001">
            <a:extLst>
              <a:ext uri="{FF2B5EF4-FFF2-40B4-BE49-F238E27FC236}">
                <a16:creationId xmlns:a16="http://schemas.microsoft.com/office/drawing/2014/main" id="{615EBB78-D496-B1CD-B6C3-9F5E240F453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679939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ield Not To Temptation_169_arr1_v1001">
            <a:extLst>
              <a:ext uri="{FF2B5EF4-FFF2-40B4-BE49-F238E27FC236}">
                <a16:creationId xmlns:a16="http://schemas.microsoft.com/office/drawing/2014/main" id="{C5B0C58F-651C-3ACB-D081-2FFC3D24EA0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Yield Not To Temptation</a:t>
            </a:r>
          </a:p>
        </p:txBody>
      </p:sp>
    </p:spTree>
    <p:extLst>
      <p:ext uri="{BB962C8B-B14F-4D97-AF65-F5344CB8AC3E}">
        <p14:creationId xmlns:p14="http://schemas.microsoft.com/office/powerpoint/2010/main" val="396785168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ield Not To Temptation_169_arr1_v1002">
            <a:extLst>
              <a:ext uri="{FF2B5EF4-FFF2-40B4-BE49-F238E27FC236}">
                <a16:creationId xmlns:a16="http://schemas.microsoft.com/office/drawing/2014/main" id="{34EDA146-4B7D-571E-664D-88F74382FDC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25EBFE7-E13C-F1D6-2EDD-C6D437759D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25270172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ield Not To Temptation_169_arr1_vC001">
            <a:extLst>
              <a:ext uri="{FF2B5EF4-FFF2-40B4-BE49-F238E27FC236}">
                <a16:creationId xmlns:a16="http://schemas.microsoft.com/office/drawing/2014/main" id="{71D7D5D2-FC7A-F7B3-38C8-D4989E4A4E7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3018C35-BA13-1C68-DDB3-BE03A91DF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65231730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ield Not To Temptation_169_arr1_v2001">
            <a:extLst>
              <a:ext uri="{FF2B5EF4-FFF2-40B4-BE49-F238E27FC236}">
                <a16:creationId xmlns:a16="http://schemas.microsoft.com/office/drawing/2014/main" id="{365F5D14-ED07-DF40-4695-125B427E203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FAC9A9B-ED74-4EC3-67F6-2F7004EF7E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Yield Not To Temptation</a:t>
            </a:r>
          </a:p>
        </p:txBody>
      </p:sp>
    </p:spTree>
    <p:extLst>
      <p:ext uri="{BB962C8B-B14F-4D97-AF65-F5344CB8AC3E}">
        <p14:creationId xmlns:p14="http://schemas.microsoft.com/office/powerpoint/2010/main" val="331082193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ield Not To Temptation_169_arr1_v2002">
            <a:extLst>
              <a:ext uri="{FF2B5EF4-FFF2-40B4-BE49-F238E27FC236}">
                <a16:creationId xmlns:a16="http://schemas.microsoft.com/office/drawing/2014/main" id="{0448D2CF-1480-7764-9CA9-A3C2667D599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81DDC0F-8EBB-8C5B-A53E-983761A213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216023711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ield Not To Temptation_169_arr1_vC001">
            <a:extLst>
              <a:ext uri="{FF2B5EF4-FFF2-40B4-BE49-F238E27FC236}">
                <a16:creationId xmlns:a16="http://schemas.microsoft.com/office/drawing/2014/main" id="{1713F543-B270-764C-2889-14547922514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4DBC4CB-2E78-AB49-CCA4-67514472B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134121743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ield Not To Temptation_169_arr1_v3001">
            <a:extLst>
              <a:ext uri="{FF2B5EF4-FFF2-40B4-BE49-F238E27FC236}">
                <a16:creationId xmlns:a16="http://schemas.microsoft.com/office/drawing/2014/main" id="{58504E7A-8DD2-E0FE-A4D2-93F68D807A8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F88EBE6-522F-F91F-BC63-6DCF5971BC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Yield Not To Temptation</a:t>
            </a:r>
          </a:p>
        </p:txBody>
      </p:sp>
    </p:spTree>
    <p:extLst>
      <p:ext uri="{BB962C8B-B14F-4D97-AF65-F5344CB8AC3E}">
        <p14:creationId xmlns:p14="http://schemas.microsoft.com/office/powerpoint/2010/main" val="403538345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ield Not To Temptation_169_arr1_v3002">
            <a:extLst>
              <a:ext uri="{FF2B5EF4-FFF2-40B4-BE49-F238E27FC236}">
                <a16:creationId xmlns:a16="http://schemas.microsoft.com/office/drawing/2014/main" id="{EA1019C4-CD47-25EF-D5D3-629D083523C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DAD3E44-7231-178E-4378-0DA23DA1FD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9659670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112</TotalTime>
  <Words>98</Words>
  <Application>Microsoft Office PowerPoint</Application>
  <PresentationFormat>Widescreen</PresentationFormat>
  <Paragraphs>29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2025-05-28T01:55:38Z</dcterms:modified>
  <cp:category>PDHymns</cp:category>
</cp:coreProperties>
</file>