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Wonderful Grace Of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0425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Haldor Lillenas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Haldor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Lillenas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1">
            <a:extLst>
              <a:ext uri="{FF2B5EF4-FFF2-40B4-BE49-F238E27FC236}">
                <a16:creationId xmlns:a16="http://schemas.microsoft.com/office/drawing/2014/main" id="{EAE282A6-467F-4085-2ABF-656FA1082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EC38E1-941A-2B2D-E962-143786F58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002802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2">
            <a:extLst>
              <a:ext uri="{FF2B5EF4-FFF2-40B4-BE49-F238E27FC236}">
                <a16:creationId xmlns:a16="http://schemas.microsoft.com/office/drawing/2014/main" id="{F7AA9BED-7719-9437-D139-4ABBA6887B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D14F4C-9C6F-D6A9-61C4-83E563D4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827430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3">
            <a:extLst>
              <a:ext uri="{FF2B5EF4-FFF2-40B4-BE49-F238E27FC236}">
                <a16:creationId xmlns:a16="http://schemas.microsoft.com/office/drawing/2014/main" id="{95B475AA-60BA-3C1F-5CA6-14AF6C98C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E6BF68-126A-F84E-27EE-09237E11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982013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4">
            <a:extLst>
              <a:ext uri="{FF2B5EF4-FFF2-40B4-BE49-F238E27FC236}">
                <a16:creationId xmlns:a16="http://schemas.microsoft.com/office/drawing/2014/main" id="{A2955AEC-BC8A-0213-DA32-5651669E0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969E4C-CB92-BE36-5087-BA8D01E9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8659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3001">
            <a:extLst>
              <a:ext uri="{FF2B5EF4-FFF2-40B4-BE49-F238E27FC236}">
                <a16:creationId xmlns:a16="http://schemas.microsoft.com/office/drawing/2014/main" id="{48BC2796-A86F-B9B7-6F75-775D1BE3B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71417F-3313-2EEA-34F3-B0CECBF6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Wonderful Grace Of Jesus</a:t>
            </a:r>
          </a:p>
        </p:txBody>
      </p:sp>
    </p:spTree>
    <p:extLst>
      <p:ext uri="{BB962C8B-B14F-4D97-AF65-F5344CB8AC3E}">
        <p14:creationId xmlns:p14="http://schemas.microsoft.com/office/powerpoint/2010/main" val="37666573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3002">
            <a:extLst>
              <a:ext uri="{FF2B5EF4-FFF2-40B4-BE49-F238E27FC236}">
                <a16:creationId xmlns:a16="http://schemas.microsoft.com/office/drawing/2014/main" id="{B37F31B5-2C8B-48F8-5955-D29306568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2368A0-6740-B5A4-C1DE-677D8371E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725645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1">
            <a:extLst>
              <a:ext uri="{FF2B5EF4-FFF2-40B4-BE49-F238E27FC236}">
                <a16:creationId xmlns:a16="http://schemas.microsoft.com/office/drawing/2014/main" id="{27C91266-8764-E790-F0EF-479C50449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3AC08-966D-6AB1-2D82-0F23561A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57324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2">
            <a:extLst>
              <a:ext uri="{FF2B5EF4-FFF2-40B4-BE49-F238E27FC236}">
                <a16:creationId xmlns:a16="http://schemas.microsoft.com/office/drawing/2014/main" id="{EE30A9B8-B81A-9C6F-6660-4E7AEC0CB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E18087-B470-0E02-25C9-B89DD4E7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58448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3">
            <a:extLst>
              <a:ext uri="{FF2B5EF4-FFF2-40B4-BE49-F238E27FC236}">
                <a16:creationId xmlns:a16="http://schemas.microsoft.com/office/drawing/2014/main" id="{1640DD80-D020-0B2E-CE4C-298C1F86D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3048D2-25C5-01A8-1E7A-0535004A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060433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4">
            <a:extLst>
              <a:ext uri="{FF2B5EF4-FFF2-40B4-BE49-F238E27FC236}">
                <a16:creationId xmlns:a16="http://schemas.microsoft.com/office/drawing/2014/main" id="{6DFE31CE-00A9-2E61-C574-A4648DCB0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174216D-8248-06ED-3875-5F8F211F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6724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1001">
            <a:extLst>
              <a:ext uri="{FF2B5EF4-FFF2-40B4-BE49-F238E27FC236}">
                <a16:creationId xmlns:a16="http://schemas.microsoft.com/office/drawing/2014/main" id="{43C546A8-A9EA-5581-6F65-D13C999CB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Wonderful Grace Of Jesus</a:t>
            </a:r>
          </a:p>
        </p:txBody>
      </p:sp>
    </p:spTree>
    <p:extLst>
      <p:ext uri="{BB962C8B-B14F-4D97-AF65-F5344CB8AC3E}">
        <p14:creationId xmlns:p14="http://schemas.microsoft.com/office/powerpoint/2010/main" val="34452217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1002">
            <a:extLst>
              <a:ext uri="{FF2B5EF4-FFF2-40B4-BE49-F238E27FC236}">
                <a16:creationId xmlns:a16="http://schemas.microsoft.com/office/drawing/2014/main" id="{486BC394-7334-C003-79C5-E3409F5BA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75213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1">
            <a:extLst>
              <a:ext uri="{FF2B5EF4-FFF2-40B4-BE49-F238E27FC236}">
                <a16:creationId xmlns:a16="http://schemas.microsoft.com/office/drawing/2014/main" id="{EEF98F38-84BF-620D-F37D-8A2E70E23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673192-B08B-88ED-149B-76AF5E287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7925688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2">
            <a:extLst>
              <a:ext uri="{FF2B5EF4-FFF2-40B4-BE49-F238E27FC236}">
                <a16:creationId xmlns:a16="http://schemas.microsoft.com/office/drawing/2014/main" id="{8C4509B9-F8BA-F79D-85E6-AE7368350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094B29-1D54-6C4B-E198-337DA758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20690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3">
            <a:extLst>
              <a:ext uri="{FF2B5EF4-FFF2-40B4-BE49-F238E27FC236}">
                <a16:creationId xmlns:a16="http://schemas.microsoft.com/office/drawing/2014/main" id="{42017122-C2CA-A3AB-1507-CAD76A0C3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1D00B0-4BAF-812E-AFBD-9BCF35C97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162628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C004">
            <a:extLst>
              <a:ext uri="{FF2B5EF4-FFF2-40B4-BE49-F238E27FC236}">
                <a16:creationId xmlns:a16="http://schemas.microsoft.com/office/drawing/2014/main" id="{7CD3859C-C96D-975C-5F95-6E1E0FF05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6A1032-8EB8-DBAE-E147-070A6C35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400490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2001">
            <a:extLst>
              <a:ext uri="{FF2B5EF4-FFF2-40B4-BE49-F238E27FC236}">
                <a16:creationId xmlns:a16="http://schemas.microsoft.com/office/drawing/2014/main" id="{AFDEAA25-7F68-D7FF-8CA0-5019D11FA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CE6E76-A934-2C52-D198-0EE716B0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Wonderful Grace Of Jesus</a:t>
            </a:r>
          </a:p>
        </p:txBody>
      </p:sp>
    </p:spTree>
    <p:extLst>
      <p:ext uri="{BB962C8B-B14F-4D97-AF65-F5344CB8AC3E}">
        <p14:creationId xmlns:p14="http://schemas.microsoft.com/office/powerpoint/2010/main" val="30272161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nderful Grace Of Jesus_169_v2002">
            <a:extLst>
              <a:ext uri="{FF2B5EF4-FFF2-40B4-BE49-F238E27FC236}">
                <a16:creationId xmlns:a16="http://schemas.microsoft.com/office/drawing/2014/main" id="{201E9F3F-7C56-3808-140F-BAD3080B7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340B2C-6809-D9E4-5F55-4C13FDFB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075883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121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2025-05-17T01:02:42Z</dcterms:modified>
  <cp:category>PDHymns</cp:category>
</cp:coreProperties>
</file>