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Turn Your Eyes Upon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1690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4788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Helen Howarth Lemmel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Helen Howarth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Lemmel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n Your Eyes Upon Jesus_169_v3002">
            <a:extLst>
              <a:ext uri="{FF2B5EF4-FFF2-40B4-BE49-F238E27FC236}">
                <a16:creationId xmlns:a16="http://schemas.microsoft.com/office/drawing/2014/main" id="{5BF4022D-FF38-F9BD-F569-3A5FAA907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115C11-BD1B-D9CB-19DC-2C74E2E84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150620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n Your Eyes Upon Jesus_169_vC001">
            <a:extLst>
              <a:ext uri="{FF2B5EF4-FFF2-40B4-BE49-F238E27FC236}">
                <a16:creationId xmlns:a16="http://schemas.microsoft.com/office/drawing/2014/main" id="{71365554-A406-A355-AC45-1D9044949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92A0EC-C574-7411-B95D-7D3364ECB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657730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n Your Eyes Upon Jesus_169_vC002">
            <a:extLst>
              <a:ext uri="{FF2B5EF4-FFF2-40B4-BE49-F238E27FC236}">
                <a16:creationId xmlns:a16="http://schemas.microsoft.com/office/drawing/2014/main" id="{53EE1FDF-D008-8288-250E-0DFC0F2BF9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194FF8-A5C4-5271-9994-B5BC2AD7C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4830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usic note&#10;&#10;Description automatically generated with medium confidence">
            <a:extLst>
              <a:ext uri="{FF2B5EF4-FFF2-40B4-BE49-F238E27FC236}">
                <a16:creationId xmlns:a16="http://schemas.microsoft.com/office/drawing/2014/main" id="{F288ACA1-A21D-CEF0-B161-92FAF514B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Turn Your Eyes Upon Jesus</a:t>
            </a:r>
          </a:p>
        </p:txBody>
      </p:sp>
    </p:spTree>
    <p:extLst>
      <p:ext uri="{BB962C8B-B14F-4D97-AF65-F5344CB8AC3E}">
        <p14:creationId xmlns:p14="http://schemas.microsoft.com/office/powerpoint/2010/main" val="16151424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3358F06-51AA-5524-2C5A-E2077D46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202345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n Your Eyes Upon Jesus_169_vC001">
            <a:extLst>
              <a:ext uri="{FF2B5EF4-FFF2-40B4-BE49-F238E27FC236}">
                <a16:creationId xmlns:a16="http://schemas.microsoft.com/office/drawing/2014/main" id="{E3D2FDF8-CC66-5EAC-8D9B-0679DE4261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7D6A1D-95E4-6FBF-B730-261D76FD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960070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n Your Eyes Upon Jesus_169_v2001">
            <a:extLst>
              <a:ext uri="{FF2B5EF4-FFF2-40B4-BE49-F238E27FC236}">
                <a16:creationId xmlns:a16="http://schemas.microsoft.com/office/drawing/2014/main" id="{92A70205-7915-4800-6887-57052EA26E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C36CA2-F81F-8A42-5EEC-8CC59F0E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Turn Your Eyes Upon Jesus</a:t>
            </a:r>
          </a:p>
        </p:txBody>
      </p:sp>
    </p:spTree>
    <p:extLst>
      <p:ext uri="{BB962C8B-B14F-4D97-AF65-F5344CB8AC3E}">
        <p14:creationId xmlns:p14="http://schemas.microsoft.com/office/powerpoint/2010/main" val="8038539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n Your Eyes Upon Jesus_169_v2002">
            <a:extLst>
              <a:ext uri="{FF2B5EF4-FFF2-40B4-BE49-F238E27FC236}">
                <a16:creationId xmlns:a16="http://schemas.microsoft.com/office/drawing/2014/main" id="{44524522-51A1-6D18-AE9A-A2C270362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207729-F8D0-1D2C-EB81-E4359A55A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8618267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n Your Eyes Upon Jesus_169_vC001">
            <a:extLst>
              <a:ext uri="{FF2B5EF4-FFF2-40B4-BE49-F238E27FC236}">
                <a16:creationId xmlns:a16="http://schemas.microsoft.com/office/drawing/2014/main" id="{4C637032-B23B-5F4F-F072-094A91A3A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DF0DED-F8CD-4198-7267-962FFFFE5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476729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n Your Eyes Upon Jesus_169_vC002">
            <a:extLst>
              <a:ext uri="{FF2B5EF4-FFF2-40B4-BE49-F238E27FC236}">
                <a16:creationId xmlns:a16="http://schemas.microsoft.com/office/drawing/2014/main" id="{1BC31BBB-6FEC-B357-26EB-3F8A64A8D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8A4400-C2EE-962A-C0C0-5F6119CEE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06525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n Your Eyes Upon Jesus_169_v3001">
            <a:extLst>
              <a:ext uri="{FF2B5EF4-FFF2-40B4-BE49-F238E27FC236}">
                <a16:creationId xmlns:a16="http://schemas.microsoft.com/office/drawing/2014/main" id="{AB6D6164-CEA7-BCE3-0CFD-9F99DEA65E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1411AB-F931-AEC7-6FDC-FF842D580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Turn Your Eyes Upon Jesus</a:t>
            </a:r>
          </a:p>
        </p:txBody>
      </p:sp>
    </p:spTree>
    <p:extLst>
      <p:ext uri="{BB962C8B-B14F-4D97-AF65-F5344CB8AC3E}">
        <p14:creationId xmlns:p14="http://schemas.microsoft.com/office/powerpoint/2010/main" val="319424936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100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2025-01-24T00:12:30Z</dcterms:modified>
  <cp:category>PDHymns</cp:category>
</cp:coreProperties>
</file>