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There's A Garden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37656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170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Eleanor Allen Schroll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H. Filmore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3001">
            <a:extLst>
              <a:ext uri="{FF2B5EF4-FFF2-40B4-BE49-F238E27FC236}">
                <a16:creationId xmlns:a16="http://schemas.microsoft.com/office/drawing/2014/main" id="{9DD16F0C-9348-AB10-B5DC-30211A073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45A148-6C82-E87D-75C1-8EF848DB6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There's A Garden</a:t>
            </a:r>
          </a:p>
        </p:txBody>
      </p:sp>
    </p:spTree>
    <p:extLst>
      <p:ext uri="{BB962C8B-B14F-4D97-AF65-F5344CB8AC3E}">
        <p14:creationId xmlns:p14="http://schemas.microsoft.com/office/powerpoint/2010/main" val="35410926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3002">
            <a:extLst>
              <a:ext uri="{FF2B5EF4-FFF2-40B4-BE49-F238E27FC236}">
                <a16:creationId xmlns:a16="http://schemas.microsoft.com/office/drawing/2014/main" id="{0D250F79-BB34-A6B3-701B-4EB5A36734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68BB02-F499-81C2-B4C6-0E22B5154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65079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C001">
            <a:extLst>
              <a:ext uri="{FF2B5EF4-FFF2-40B4-BE49-F238E27FC236}">
                <a16:creationId xmlns:a16="http://schemas.microsoft.com/office/drawing/2014/main" id="{255A4DEB-0450-6EA0-F009-1F00A429E0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80B534-556E-7CAC-BC9A-91C78B3C3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017620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C002">
            <a:extLst>
              <a:ext uri="{FF2B5EF4-FFF2-40B4-BE49-F238E27FC236}">
                <a16:creationId xmlns:a16="http://schemas.microsoft.com/office/drawing/2014/main" id="{B5A0C976-BA06-0213-16D1-38F3CC1D7A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0EE936-261F-C485-5940-F32AF8D6E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5898014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4001">
            <a:extLst>
              <a:ext uri="{FF2B5EF4-FFF2-40B4-BE49-F238E27FC236}">
                <a16:creationId xmlns:a16="http://schemas.microsoft.com/office/drawing/2014/main" id="{AF8271D6-3588-E2EF-CBFC-E4A19BB84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C46922-6C52-3649-B46E-A97043808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There's A Garden</a:t>
            </a:r>
          </a:p>
        </p:txBody>
      </p:sp>
    </p:spTree>
    <p:extLst>
      <p:ext uri="{BB962C8B-B14F-4D97-AF65-F5344CB8AC3E}">
        <p14:creationId xmlns:p14="http://schemas.microsoft.com/office/powerpoint/2010/main" val="147050070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4002">
            <a:extLst>
              <a:ext uri="{FF2B5EF4-FFF2-40B4-BE49-F238E27FC236}">
                <a16:creationId xmlns:a16="http://schemas.microsoft.com/office/drawing/2014/main" id="{BE720B06-E917-C4E9-721F-4B1F58122F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92B6E6-B66A-8C2D-8E33-6DEFFC314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7355951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C001">
            <a:extLst>
              <a:ext uri="{FF2B5EF4-FFF2-40B4-BE49-F238E27FC236}">
                <a16:creationId xmlns:a16="http://schemas.microsoft.com/office/drawing/2014/main" id="{5DFB60D7-246B-245F-8329-A3FFE9824D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0DD762-57B8-262D-D477-6D8CABC74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73457767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C002">
            <a:extLst>
              <a:ext uri="{FF2B5EF4-FFF2-40B4-BE49-F238E27FC236}">
                <a16:creationId xmlns:a16="http://schemas.microsoft.com/office/drawing/2014/main" id="{1B030E26-85F9-918E-01D8-314FFA065A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B94CAE-7965-8002-2F65-719CD4CBA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74540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1001">
            <a:extLst>
              <a:ext uri="{FF2B5EF4-FFF2-40B4-BE49-F238E27FC236}">
                <a16:creationId xmlns:a16="http://schemas.microsoft.com/office/drawing/2014/main" id="{62BCE5AD-32C3-5BAF-27A1-21A5FAC08E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There's A Garden</a:t>
            </a:r>
          </a:p>
        </p:txBody>
      </p:sp>
    </p:spTree>
    <p:extLst>
      <p:ext uri="{BB962C8B-B14F-4D97-AF65-F5344CB8AC3E}">
        <p14:creationId xmlns:p14="http://schemas.microsoft.com/office/powerpoint/2010/main" val="8921026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1002">
            <a:extLst>
              <a:ext uri="{FF2B5EF4-FFF2-40B4-BE49-F238E27FC236}">
                <a16:creationId xmlns:a16="http://schemas.microsoft.com/office/drawing/2014/main" id="{212CDBF2-ED13-D596-CD11-E9A1293252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527703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C001">
            <a:extLst>
              <a:ext uri="{FF2B5EF4-FFF2-40B4-BE49-F238E27FC236}">
                <a16:creationId xmlns:a16="http://schemas.microsoft.com/office/drawing/2014/main" id="{6CE55631-F411-D16A-E9E0-F03BC62FCD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8558C9-887D-CAE9-D499-5D273488E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667114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C002">
            <a:extLst>
              <a:ext uri="{FF2B5EF4-FFF2-40B4-BE49-F238E27FC236}">
                <a16:creationId xmlns:a16="http://schemas.microsoft.com/office/drawing/2014/main" id="{93203B64-4E98-A883-ED46-7368322735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E55B54-A6B2-E38C-EDE6-6BC095F9A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016257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2001">
            <a:extLst>
              <a:ext uri="{FF2B5EF4-FFF2-40B4-BE49-F238E27FC236}">
                <a16:creationId xmlns:a16="http://schemas.microsoft.com/office/drawing/2014/main" id="{C0DF2FF9-FEEF-BA8D-E3DB-8E7EA4B2AA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82E11B-0DD2-9236-4EFA-BC5C58A45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There's A Garden</a:t>
            </a:r>
          </a:p>
        </p:txBody>
      </p:sp>
    </p:spTree>
    <p:extLst>
      <p:ext uri="{BB962C8B-B14F-4D97-AF65-F5344CB8AC3E}">
        <p14:creationId xmlns:p14="http://schemas.microsoft.com/office/powerpoint/2010/main" val="37322946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2002">
            <a:extLst>
              <a:ext uri="{FF2B5EF4-FFF2-40B4-BE49-F238E27FC236}">
                <a16:creationId xmlns:a16="http://schemas.microsoft.com/office/drawing/2014/main" id="{A9342C77-095F-02F2-4F23-30767717C7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3433EB-CBF3-0FAC-F37E-41B46036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320266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C001">
            <a:extLst>
              <a:ext uri="{FF2B5EF4-FFF2-40B4-BE49-F238E27FC236}">
                <a16:creationId xmlns:a16="http://schemas.microsoft.com/office/drawing/2014/main" id="{3E83CD4B-D67E-82A8-64A4-934F1A1E00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7A1948-FB05-3235-0206-91FAAEF82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795602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es A Garden_169_vC002">
            <a:extLst>
              <a:ext uri="{FF2B5EF4-FFF2-40B4-BE49-F238E27FC236}">
                <a16:creationId xmlns:a16="http://schemas.microsoft.com/office/drawing/2014/main" id="{1328AA36-C253-064C-9772-7FA098E2AB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BF6E75-3ADB-AAF9-7CC0-83EB7EBE3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186661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113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2025-01-19T01:38:11Z</dcterms:modified>
  <cp:category>PDHymns</cp:category>
</cp:coreProperties>
</file>