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The Nail-Scarred Hand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0392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8936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Baylus B. McKinney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Baylus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B. McKinney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3001">
            <a:extLst>
              <a:ext uri="{FF2B5EF4-FFF2-40B4-BE49-F238E27FC236}">
                <a16:creationId xmlns:a16="http://schemas.microsoft.com/office/drawing/2014/main" id="{11709F8B-4F96-E0C4-1CD6-8FAF929503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3260FC-114C-2F79-5BB8-CA010611C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The Nail-Scarred Hand</a:t>
            </a:r>
          </a:p>
        </p:txBody>
      </p:sp>
    </p:spTree>
    <p:extLst>
      <p:ext uri="{BB962C8B-B14F-4D97-AF65-F5344CB8AC3E}">
        <p14:creationId xmlns:p14="http://schemas.microsoft.com/office/powerpoint/2010/main" val="38961360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3002">
            <a:extLst>
              <a:ext uri="{FF2B5EF4-FFF2-40B4-BE49-F238E27FC236}">
                <a16:creationId xmlns:a16="http://schemas.microsoft.com/office/drawing/2014/main" id="{A9AA8551-E0BB-1D9F-2836-15A0F1E33A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CDB4B5-FCAC-F4EC-E51E-53AE3EB24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160642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C001">
            <a:extLst>
              <a:ext uri="{FF2B5EF4-FFF2-40B4-BE49-F238E27FC236}">
                <a16:creationId xmlns:a16="http://schemas.microsoft.com/office/drawing/2014/main" id="{E6147CBB-DC58-1424-624C-D0B890EAC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0973B1-F5F5-3570-AB48-1FF1FFCB6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877270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C002">
            <a:extLst>
              <a:ext uri="{FF2B5EF4-FFF2-40B4-BE49-F238E27FC236}">
                <a16:creationId xmlns:a16="http://schemas.microsoft.com/office/drawing/2014/main" id="{9CF92B0E-AC91-6580-776F-EB8E7DEF32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2B6398-9663-7360-321B-D7786B553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291237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4001">
            <a:extLst>
              <a:ext uri="{FF2B5EF4-FFF2-40B4-BE49-F238E27FC236}">
                <a16:creationId xmlns:a16="http://schemas.microsoft.com/office/drawing/2014/main" id="{AA5C5CFF-BBCA-81BD-5422-2551767C89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699256-25ED-FC3B-0505-A7AE0F51D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The Nail-Scarred Hand</a:t>
            </a:r>
          </a:p>
        </p:txBody>
      </p:sp>
    </p:spTree>
    <p:extLst>
      <p:ext uri="{BB962C8B-B14F-4D97-AF65-F5344CB8AC3E}">
        <p14:creationId xmlns:p14="http://schemas.microsoft.com/office/powerpoint/2010/main" val="6836426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4002">
            <a:extLst>
              <a:ext uri="{FF2B5EF4-FFF2-40B4-BE49-F238E27FC236}">
                <a16:creationId xmlns:a16="http://schemas.microsoft.com/office/drawing/2014/main" id="{8975497C-A8DC-47B5-18A0-7F6C4F425B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02D1CF-96A8-3D53-6430-3AC2D6308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51316256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C001">
            <a:extLst>
              <a:ext uri="{FF2B5EF4-FFF2-40B4-BE49-F238E27FC236}">
                <a16:creationId xmlns:a16="http://schemas.microsoft.com/office/drawing/2014/main" id="{98454CC9-C433-4229-6381-E941A657B8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E9AE0F-639F-666D-C666-440C08D5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60857040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C002">
            <a:extLst>
              <a:ext uri="{FF2B5EF4-FFF2-40B4-BE49-F238E27FC236}">
                <a16:creationId xmlns:a16="http://schemas.microsoft.com/office/drawing/2014/main" id="{E0A4A4F5-3830-5478-DD45-4DF058A637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4" name="Text Box 5">
            <a:extLst>
              <a:ext uri="{FF2B5EF4-FFF2-40B4-BE49-F238E27FC236}">
                <a16:creationId xmlns:a16="http://schemas.microsoft.com/office/drawing/2014/main" id="{F3DF9DFB-78DA-F89F-E6CD-4EC267960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9775994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1001">
            <a:extLst>
              <a:ext uri="{FF2B5EF4-FFF2-40B4-BE49-F238E27FC236}">
                <a16:creationId xmlns:a16="http://schemas.microsoft.com/office/drawing/2014/main" id="{18EF3C5B-9F69-95A9-18BD-BFAF39A1D4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The Nail-Scarred Hand</a:t>
            </a:r>
          </a:p>
        </p:txBody>
      </p:sp>
    </p:spTree>
    <p:extLst>
      <p:ext uri="{BB962C8B-B14F-4D97-AF65-F5344CB8AC3E}">
        <p14:creationId xmlns:p14="http://schemas.microsoft.com/office/powerpoint/2010/main" val="33959180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1002">
            <a:extLst>
              <a:ext uri="{FF2B5EF4-FFF2-40B4-BE49-F238E27FC236}">
                <a16:creationId xmlns:a16="http://schemas.microsoft.com/office/drawing/2014/main" id="{83E90FD8-6D45-9A97-294D-E8CA716BA9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236041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C001">
            <a:extLst>
              <a:ext uri="{FF2B5EF4-FFF2-40B4-BE49-F238E27FC236}">
                <a16:creationId xmlns:a16="http://schemas.microsoft.com/office/drawing/2014/main" id="{C9FAE315-7B0F-8606-4457-7012FB25D0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0EA151-9CAE-D0A4-3BC5-A7DFF6542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598497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C002">
            <a:extLst>
              <a:ext uri="{FF2B5EF4-FFF2-40B4-BE49-F238E27FC236}">
                <a16:creationId xmlns:a16="http://schemas.microsoft.com/office/drawing/2014/main" id="{12B35BA8-ABBB-7E54-BC27-B7D121F5DE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7564FF-D898-9A11-606E-905F83696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070295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2001">
            <a:extLst>
              <a:ext uri="{FF2B5EF4-FFF2-40B4-BE49-F238E27FC236}">
                <a16:creationId xmlns:a16="http://schemas.microsoft.com/office/drawing/2014/main" id="{45C9C346-9A85-EED4-2538-772EC9565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819320-92F3-586F-BB6A-444D3ECED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The Nail-Scarred Hand</a:t>
            </a:r>
          </a:p>
        </p:txBody>
      </p:sp>
    </p:spTree>
    <p:extLst>
      <p:ext uri="{BB962C8B-B14F-4D97-AF65-F5344CB8AC3E}">
        <p14:creationId xmlns:p14="http://schemas.microsoft.com/office/powerpoint/2010/main" val="41988966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2002">
            <a:extLst>
              <a:ext uri="{FF2B5EF4-FFF2-40B4-BE49-F238E27FC236}">
                <a16:creationId xmlns:a16="http://schemas.microsoft.com/office/drawing/2014/main" id="{4B637ADC-60ED-F030-1234-0BB36C9DE7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E65EAD-9645-8968-5BD1-5AAC96112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222246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C001">
            <a:extLst>
              <a:ext uri="{FF2B5EF4-FFF2-40B4-BE49-F238E27FC236}">
                <a16:creationId xmlns:a16="http://schemas.microsoft.com/office/drawing/2014/main" id="{3CC741D8-918C-C46D-9F4F-63A33A0B76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59BE01-9054-AA36-74F2-6E780433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549377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ail Scarred Hand_169_vC002">
            <a:extLst>
              <a:ext uri="{FF2B5EF4-FFF2-40B4-BE49-F238E27FC236}">
                <a16:creationId xmlns:a16="http://schemas.microsoft.com/office/drawing/2014/main" id="{0F148778-7A22-FF9D-47E2-2C546D2E5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96F601-C237-62CA-D553-35DB282DA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052604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113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2025-01-19T22:46:13Z</dcterms:modified>
  <cp:category>PDHymns</cp:category>
</cp:coreProperties>
</file>