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The Love Of God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934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4177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Laurene Highfield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Samuel W. Beazley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2001">
            <a:extLst>
              <a:ext uri="{FF2B5EF4-FFF2-40B4-BE49-F238E27FC236}">
                <a16:creationId xmlns:a16="http://schemas.microsoft.com/office/drawing/2014/main" id="{A3DF87C1-F27B-AB0E-7FDA-0A718119F1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0D1406-607D-AF5E-5716-4CE6DD1D6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The Love Of God</a:t>
            </a:r>
          </a:p>
        </p:txBody>
      </p:sp>
    </p:spTree>
    <p:extLst>
      <p:ext uri="{BB962C8B-B14F-4D97-AF65-F5344CB8AC3E}">
        <p14:creationId xmlns:p14="http://schemas.microsoft.com/office/powerpoint/2010/main" val="33734873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2002">
            <a:extLst>
              <a:ext uri="{FF2B5EF4-FFF2-40B4-BE49-F238E27FC236}">
                <a16:creationId xmlns:a16="http://schemas.microsoft.com/office/drawing/2014/main" id="{D7735B08-D350-2671-C50C-2D3BD2B81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35B6F47-E8A0-AD24-0C9A-4EAF801E0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621378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1">
            <a:extLst>
              <a:ext uri="{FF2B5EF4-FFF2-40B4-BE49-F238E27FC236}">
                <a16:creationId xmlns:a16="http://schemas.microsoft.com/office/drawing/2014/main" id="{1F6D5AF7-D9A0-4DEA-7BC0-99D9FB7049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6A8E5A-FC08-61E9-6D2D-0B9602EA5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081241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2">
            <a:extLst>
              <a:ext uri="{FF2B5EF4-FFF2-40B4-BE49-F238E27FC236}">
                <a16:creationId xmlns:a16="http://schemas.microsoft.com/office/drawing/2014/main" id="{F096743F-A226-8DED-D457-779301B0EF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41F88C3-47D1-E480-4113-93B573BCD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88972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3">
            <a:extLst>
              <a:ext uri="{FF2B5EF4-FFF2-40B4-BE49-F238E27FC236}">
                <a16:creationId xmlns:a16="http://schemas.microsoft.com/office/drawing/2014/main" id="{45719752-34C2-3CDD-8AD8-F24AA956CD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C7E32F-9FE0-CB84-C192-466109F78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5361994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4">
            <a:extLst>
              <a:ext uri="{FF2B5EF4-FFF2-40B4-BE49-F238E27FC236}">
                <a16:creationId xmlns:a16="http://schemas.microsoft.com/office/drawing/2014/main" id="{8711BFA7-E558-7059-A18C-D56F8F3B32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58141B-6BFF-E0D6-53E1-1FD8F41FC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519282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5">
            <a:extLst>
              <a:ext uri="{FF2B5EF4-FFF2-40B4-BE49-F238E27FC236}">
                <a16:creationId xmlns:a16="http://schemas.microsoft.com/office/drawing/2014/main" id="{553AA892-7612-3DE6-F456-7DC06EB28D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B7905D-E653-FB9D-D7B8-8566EED26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4367000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6">
            <a:extLst>
              <a:ext uri="{FF2B5EF4-FFF2-40B4-BE49-F238E27FC236}">
                <a16:creationId xmlns:a16="http://schemas.microsoft.com/office/drawing/2014/main" id="{6FC72566-5090-BB80-F337-FEA846E1A4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06A2BA-AEAA-2550-0BFA-7E9CEE6A5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9373454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3001">
            <a:extLst>
              <a:ext uri="{FF2B5EF4-FFF2-40B4-BE49-F238E27FC236}">
                <a16:creationId xmlns:a16="http://schemas.microsoft.com/office/drawing/2014/main" id="{8D740E31-DE02-0A65-78B7-D3BB0AD3BC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F4BB5B-21E4-7D9F-E9F8-50FAB0F24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The Love Of God</a:t>
            </a:r>
          </a:p>
        </p:txBody>
      </p:sp>
    </p:spTree>
    <p:extLst>
      <p:ext uri="{BB962C8B-B14F-4D97-AF65-F5344CB8AC3E}">
        <p14:creationId xmlns:p14="http://schemas.microsoft.com/office/powerpoint/2010/main" val="48782221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3002">
            <a:extLst>
              <a:ext uri="{FF2B5EF4-FFF2-40B4-BE49-F238E27FC236}">
                <a16:creationId xmlns:a16="http://schemas.microsoft.com/office/drawing/2014/main" id="{0A2DAEFF-98E4-A00B-0AE4-2E960F3C8E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D6FFE7-6F5C-48DF-83BF-9E7922F1F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951913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1001">
            <a:extLst>
              <a:ext uri="{FF2B5EF4-FFF2-40B4-BE49-F238E27FC236}">
                <a16:creationId xmlns:a16="http://schemas.microsoft.com/office/drawing/2014/main" id="{E3AE1717-F737-E0C7-EFF7-17B69DBE58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The Love Of God</a:t>
            </a:r>
          </a:p>
        </p:txBody>
      </p:sp>
    </p:spTree>
    <p:extLst>
      <p:ext uri="{BB962C8B-B14F-4D97-AF65-F5344CB8AC3E}">
        <p14:creationId xmlns:p14="http://schemas.microsoft.com/office/powerpoint/2010/main" val="423139871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1">
            <a:extLst>
              <a:ext uri="{FF2B5EF4-FFF2-40B4-BE49-F238E27FC236}">
                <a16:creationId xmlns:a16="http://schemas.microsoft.com/office/drawing/2014/main" id="{1731F0EE-1B35-D8CA-310F-0479BEF893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8F2609-2B00-BE88-12A4-8BAADD59B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4569198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2">
            <a:extLst>
              <a:ext uri="{FF2B5EF4-FFF2-40B4-BE49-F238E27FC236}">
                <a16:creationId xmlns:a16="http://schemas.microsoft.com/office/drawing/2014/main" id="{1EC44211-CB23-84FE-BB26-10FF54EEB4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64F73F-6919-1FF3-597C-0912C3289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55482136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3">
            <a:extLst>
              <a:ext uri="{FF2B5EF4-FFF2-40B4-BE49-F238E27FC236}">
                <a16:creationId xmlns:a16="http://schemas.microsoft.com/office/drawing/2014/main" id="{C05A3EB3-8820-8B1D-E8E0-15CDE0D58A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AB62B2-2C52-AEF5-9D4E-EE3A2CCAF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4267043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4">
            <a:extLst>
              <a:ext uri="{FF2B5EF4-FFF2-40B4-BE49-F238E27FC236}">
                <a16:creationId xmlns:a16="http://schemas.microsoft.com/office/drawing/2014/main" id="{9E8F310F-50EB-EC96-DA4D-592E82E6CC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7353BD-D522-1C8D-D020-5D7EE8A1A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2214805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5">
            <a:extLst>
              <a:ext uri="{FF2B5EF4-FFF2-40B4-BE49-F238E27FC236}">
                <a16:creationId xmlns:a16="http://schemas.microsoft.com/office/drawing/2014/main" id="{37B0A853-E0B7-F22F-3670-9CB39894D7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750F9A-1496-6351-6C31-ADFF61A85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3310731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6">
            <a:extLst>
              <a:ext uri="{FF2B5EF4-FFF2-40B4-BE49-F238E27FC236}">
                <a16:creationId xmlns:a16="http://schemas.microsoft.com/office/drawing/2014/main" id="{6BFFB2B8-4400-D786-1682-23E70C0CF2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F6FDC3-C98F-C0BB-C8C5-DFCE3B55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33821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1002">
            <a:extLst>
              <a:ext uri="{FF2B5EF4-FFF2-40B4-BE49-F238E27FC236}">
                <a16:creationId xmlns:a16="http://schemas.microsoft.com/office/drawing/2014/main" id="{B5200DD7-58E5-8BA9-6669-C3546E778D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946702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1">
            <a:extLst>
              <a:ext uri="{FF2B5EF4-FFF2-40B4-BE49-F238E27FC236}">
                <a16:creationId xmlns:a16="http://schemas.microsoft.com/office/drawing/2014/main" id="{84351B5C-3465-9867-694E-AC42308F1C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8B0516-0415-04B4-C578-8C0B46F98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982401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2">
            <a:extLst>
              <a:ext uri="{FF2B5EF4-FFF2-40B4-BE49-F238E27FC236}">
                <a16:creationId xmlns:a16="http://schemas.microsoft.com/office/drawing/2014/main" id="{27A47877-EC16-56C8-4B46-C955B1F843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E0CA04-8330-EACB-CB84-272C14D47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935466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3">
            <a:extLst>
              <a:ext uri="{FF2B5EF4-FFF2-40B4-BE49-F238E27FC236}">
                <a16:creationId xmlns:a16="http://schemas.microsoft.com/office/drawing/2014/main" id="{016EE31C-5C0C-A37C-D7E6-9016FB8F77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BE5B1D-0983-4384-456F-0670FA4CA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327627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4">
            <a:extLst>
              <a:ext uri="{FF2B5EF4-FFF2-40B4-BE49-F238E27FC236}">
                <a16:creationId xmlns:a16="http://schemas.microsoft.com/office/drawing/2014/main" id="{5F376FFB-6282-2260-0785-849D4107BD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F0EDCD-335F-1FEB-F96D-EF12DA376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094601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5">
            <a:extLst>
              <a:ext uri="{FF2B5EF4-FFF2-40B4-BE49-F238E27FC236}">
                <a16:creationId xmlns:a16="http://schemas.microsoft.com/office/drawing/2014/main" id="{F494FA69-1EB2-37F5-793F-5733FA6401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D33478-3ADF-7B7C-DC6C-731510209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816374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Love Of God_169_arr1_vC006">
            <a:extLst>
              <a:ext uri="{FF2B5EF4-FFF2-40B4-BE49-F238E27FC236}">
                <a16:creationId xmlns:a16="http://schemas.microsoft.com/office/drawing/2014/main" id="{39131A82-7DDC-8E78-0DA2-8A451FAD08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97CCAC-21D7-15CE-77B9-EC84C5CA1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209377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125</TotalTime>
  <Words>142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2025-05-17T00:23:47Z</dcterms:modified>
  <cp:category>PDHymns</cp:category>
</cp:coreProperties>
</file>