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30"/>
  </p:notesMasterIdLst>
  <p:sldIdLst>
    <p:sldId id="283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93D50-617D-4807-9A63-0E748BBD831E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76C04-8C67-4FA0-B55D-BE097E59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3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BFC7-4C46-5547-BBD4-961E069D21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7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The Great Redeemer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6107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Francis Foster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Samuel W. Beazley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71E093-E4FE-EBA1-4EC9-7B21A8C4B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E9971B-CB0D-3E87-338B-09CAC4AE9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12690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Great Redeemer_169_v2001">
            <a:extLst>
              <a:ext uri="{FF2B5EF4-FFF2-40B4-BE49-F238E27FC236}">
                <a16:creationId xmlns:a16="http://schemas.microsoft.com/office/drawing/2014/main" id="{E73449BA-AD85-F714-E3B9-EA324D2F5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6756E9-C1C9-F6D0-8C7E-4893A8EEB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2 ~ The Great Redeemer</a:t>
            </a:r>
          </a:p>
        </p:txBody>
      </p:sp>
    </p:spTree>
    <p:extLst>
      <p:ext uri="{BB962C8B-B14F-4D97-AF65-F5344CB8AC3E}">
        <p14:creationId xmlns:p14="http://schemas.microsoft.com/office/powerpoint/2010/main" val="6002684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Great Redeemer_169_v2002">
            <a:extLst>
              <a:ext uri="{FF2B5EF4-FFF2-40B4-BE49-F238E27FC236}">
                <a16:creationId xmlns:a16="http://schemas.microsoft.com/office/drawing/2014/main" id="{CE28894E-6A70-4785-B77C-B2507B7E9B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8E3A44-D4B2-056F-30BB-00EC55B3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090435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Great Redeemer_169_v2003">
            <a:extLst>
              <a:ext uri="{FF2B5EF4-FFF2-40B4-BE49-F238E27FC236}">
                <a16:creationId xmlns:a16="http://schemas.microsoft.com/office/drawing/2014/main" id="{991B9E4A-73E7-C340-CE2A-84CC270F38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A36EDA-0193-062B-0DC2-E1E142B7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584128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Great Redeemer_169_v2004">
            <a:extLst>
              <a:ext uri="{FF2B5EF4-FFF2-40B4-BE49-F238E27FC236}">
                <a16:creationId xmlns:a16="http://schemas.microsoft.com/office/drawing/2014/main" id="{E3EBB4FC-BF8A-3347-2F47-5919FB91A3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8343B3-9C2B-6DE5-B1D5-D810B625D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9847930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4816E2-D1E7-0D81-09CB-36BF1C212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444CA5-B78A-D605-BC37-79EB0CC61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4334224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D6B79E-B518-CCC4-9AC0-0EEBBA42A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A4C322-389D-4AE0-D31E-3727609F0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8027825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FC9B41-84A0-FE3B-15E9-99664BBF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0CD27B3-2C57-6D32-F555-F8A4B69CF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8331531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54CE74-CE72-A869-125A-F2781EECE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48FE8D-DB29-F1F9-9C09-4048775D8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940619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E67198-923C-6EA0-5468-49608E4F2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B3E47B-E456-E62D-8275-2C1722419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1811714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Great Redeemer_169_v1001">
            <a:extLst>
              <a:ext uri="{FF2B5EF4-FFF2-40B4-BE49-F238E27FC236}">
                <a16:creationId xmlns:a16="http://schemas.microsoft.com/office/drawing/2014/main" id="{AFAC01A1-7498-7D5B-1E39-9FC76B4B4F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1 ~ The Great Redeemer</a:t>
            </a:r>
          </a:p>
        </p:txBody>
      </p:sp>
    </p:spTree>
    <p:extLst>
      <p:ext uri="{BB962C8B-B14F-4D97-AF65-F5344CB8AC3E}">
        <p14:creationId xmlns:p14="http://schemas.microsoft.com/office/powerpoint/2010/main" val="196526414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Great Redeemer_169_v3001">
            <a:extLst>
              <a:ext uri="{FF2B5EF4-FFF2-40B4-BE49-F238E27FC236}">
                <a16:creationId xmlns:a16="http://schemas.microsoft.com/office/drawing/2014/main" id="{76EE03FB-3427-A7D3-CB89-02ADE702E1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8981A7-47E6-01D3-C613-5AD197040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 ~ The Great Redeemer</a:t>
            </a:r>
          </a:p>
        </p:txBody>
      </p:sp>
    </p:spTree>
    <p:extLst>
      <p:ext uri="{BB962C8B-B14F-4D97-AF65-F5344CB8AC3E}">
        <p14:creationId xmlns:p14="http://schemas.microsoft.com/office/powerpoint/2010/main" val="193674256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Great Redeemer_169_v3002">
            <a:extLst>
              <a:ext uri="{FF2B5EF4-FFF2-40B4-BE49-F238E27FC236}">
                <a16:creationId xmlns:a16="http://schemas.microsoft.com/office/drawing/2014/main" id="{3AE6C67A-C1A0-E1DE-7E90-C954E224D2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4346DA-A1FB-4B72-21CF-D4ED37E7F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230709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Great Redeemer_169_v3003">
            <a:extLst>
              <a:ext uri="{FF2B5EF4-FFF2-40B4-BE49-F238E27FC236}">
                <a16:creationId xmlns:a16="http://schemas.microsoft.com/office/drawing/2014/main" id="{B3BC1A51-A360-FBC3-A625-835CC49131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20C2B7-97C0-5BCD-63CD-C831DC170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5480768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Great Redeemer_169_v3004">
            <a:extLst>
              <a:ext uri="{FF2B5EF4-FFF2-40B4-BE49-F238E27FC236}">
                <a16:creationId xmlns:a16="http://schemas.microsoft.com/office/drawing/2014/main" id="{B18C7719-EE0B-9E70-9523-5377863995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A37313-AE1B-944A-30E2-A4D018AF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5184092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8245ED-E433-511B-2AB0-8240774E6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2FD4C5-6D77-7E61-7BC3-1D08FB86E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9206845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94636-988B-23B1-97A1-4B2F2967B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5F1259-4D7E-F757-101C-5161CA125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2841194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B37C4C-EDFE-89A6-1460-3350E84A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3DE2F2-AB84-C55B-A3B9-6D53DBD55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7403880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AF41AF-0808-8356-866B-9C133E858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9BE6F3-6BDB-60CE-A248-3CA9651D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7246222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C606A-B47B-208A-C80C-F93D2CCFE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E791E9-426B-2F27-DD64-3213A082B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anose="020B0602030504020204" pitchFamily="34" charset="0"/>
                  <a:ea typeface="+mn-ea"/>
                  <a:cs typeface="+mn-cs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" panose="020B0602030504020204" pitchFamily="34" charset="0"/>
                  <a:ea typeface="+mn-ea"/>
                  <a:cs typeface="+mn-cs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9660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Great Redeemer_169_v1002">
            <a:extLst>
              <a:ext uri="{FF2B5EF4-FFF2-40B4-BE49-F238E27FC236}">
                <a16:creationId xmlns:a16="http://schemas.microsoft.com/office/drawing/2014/main" id="{1DE1E310-72AD-7229-C5CF-C23FAA7715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823247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Great Redeemer_169_v1003">
            <a:extLst>
              <a:ext uri="{FF2B5EF4-FFF2-40B4-BE49-F238E27FC236}">
                <a16:creationId xmlns:a16="http://schemas.microsoft.com/office/drawing/2014/main" id="{2D6139CE-5686-9281-EF7D-0F617F4E0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142D0A-9308-4137-4E8A-040C02A84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32718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Great Redeemer_169_v1004">
            <a:extLst>
              <a:ext uri="{FF2B5EF4-FFF2-40B4-BE49-F238E27FC236}">
                <a16:creationId xmlns:a16="http://schemas.microsoft.com/office/drawing/2014/main" id="{BD240DC2-FC6F-938B-E82E-787BC9547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BC1FC0-8E0B-1EF4-47F2-697E7902E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351461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6D9C8-008A-A1DB-D1AC-92E8A596B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CD684A-4965-512A-C41F-A16D668F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363318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6FEB9-11EA-7EEE-F216-B5DA6307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54893D-20F0-A772-ACC9-0E0538322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079095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0EF03E-497A-18A2-6155-529F4455C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C20A0D-7B1B-2230-3A65-5731DA3F1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0326922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C5DB2B-D1A1-C959-09D8-70CA1F1FD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4DC812-9B97-87F3-BF1D-778A9CF0D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497105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147</Words>
  <Application>Microsoft Office PowerPoint</Application>
  <PresentationFormat>Widescreen</PresentationFormat>
  <Paragraphs>48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2025-05-19T02:49:54Z</dcterms:modified>
  <cp:category>PDHymns</cp:category>
</cp:coreProperties>
</file>