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Sweeter As The Years Go By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 + 4/4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5117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C. H. Morris (1912)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Mrs. C. H. Morris (1912)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er As The Years Go By169_v3001">
            <a:extLst>
              <a:ext uri="{FF2B5EF4-FFF2-40B4-BE49-F238E27FC236}">
                <a16:creationId xmlns:a16="http://schemas.microsoft.com/office/drawing/2014/main" id="{CEF90278-2592-944E-A401-3B15A6F1CA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658BE26-D49B-E3F8-FB2A-F4FC3A74F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Sweeter As The Years Go By</a:t>
            </a:r>
          </a:p>
        </p:txBody>
      </p:sp>
    </p:spTree>
    <p:extLst>
      <p:ext uri="{BB962C8B-B14F-4D97-AF65-F5344CB8AC3E}">
        <p14:creationId xmlns:p14="http://schemas.microsoft.com/office/powerpoint/2010/main" val="248870743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er As The Years Go By169_v3002">
            <a:extLst>
              <a:ext uri="{FF2B5EF4-FFF2-40B4-BE49-F238E27FC236}">
                <a16:creationId xmlns:a16="http://schemas.microsoft.com/office/drawing/2014/main" id="{67DBC91A-223F-76D9-DC62-8ABBD416F2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1CDD837-515E-0F46-D352-B3282C03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79865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er As The Years Go By169_vC001">
            <a:extLst>
              <a:ext uri="{FF2B5EF4-FFF2-40B4-BE49-F238E27FC236}">
                <a16:creationId xmlns:a16="http://schemas.microsoft.com/office/drawing/2014/main" id="{AAD27380-A99C-B450-B654-9E56A1F3DF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C235A0E-1849-D4A0-D1FB-8137EB4F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56472271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er As The Years Go By169_vC002">
            <a:extLst>
              <a:ext uri="{FF2B5EF4-FFF2-40B4-BE49-F238E27FC236}">
                <a16:creationId xmlns:a16="http://schemas.microsoft.com/office/drawing/2014/main" id="{5CE89DB2-D0F7-0B66-02C1-C329429202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51103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er As The Years Go By169_v1001">
            <a:extLst>
              <a:ext uri="{FF2B5EF4-FFF2-40B4-BE49-F238E27FC236}">
                <a16:creationId xmlns:a16="http://schemas.microsoft.com/office/drawing/2014/main" id="{9C588170-3D52-69F9-27BB-CE9DA20F39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Sweeter As The Years Go By</a:t>
            </a:r>
          </a:p>
        </p:txBody>
      </p:sp>
    </p:spTree>
    <p:extLst>
      <p:ext uri="{BB962C8B-B14F-4D97-AF65-F5344CB8AC3E}">
        <p14:creationId xmlns:p14="http://schemas.microsoft.com/office/powerpoint/2010/main" val="287271667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er As The Years Go By169_v1002">
            <a:extLst>
              <a:ext uri="{FF2B5EF4-FFF2-40B4-BE49-F238E27FC236}">
                <a16:creationId xmlns:a16="http://schemas.microsoft.com/office/drawing/2014/main" id="{1699042A-A8C1-ED0B-4AC2-62601BC706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1FB7712-64C9-E514-CFE5-8CD02D310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7203177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er As The Years Go By169_vC001">
            <a:extLst>
              <a:ext uri="{FF2B5EF4-FFF2-40B4-BE49-F238E27FC236}">
                <a16:creationId xmlns:a16="http://schemas.microsoft.com/office/drawing/2014/main" id="{5DB6386F-EA9B-5CE1-8E73-9309D1C682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0B118CE-4169-E884-7FEA-AD361C415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7503172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er As The Years Go By169_vC002">
            <a:extLst>
              <a:ext uri="{FF2B5EF4-FFF2-40B4-BE49-F238E27FC236}">
                <a16:creationId xmlns:a16="http://schemas.microsoft.com/office/drawing/2014/main" id="{57E27032-E4B1-D4D0-4FA3-7A3D56CB3C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7218A99-E85C-12F0-0F71-AF5892760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053969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er As The Years Go By169_v2001">
            <a:extLst>
              <a:ext uri="{FF2B5EF4-FFF2-40B4-BE49-F238E27FC236}">
                <a16:creationId xmlns:a16="http://schemas.microsoft.com/office/drawing/2014/main" id="{95BCC52F-E54A-FE70-1C1F-5A0CB66351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86BC67B-C7E0-2007-9262-90253AAE5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Sweeter As The Years Go By</a:t>
            </a:r>
          </a:p>
        </p:txBody>
      </p:sp>
    </p:spTree>
    <p:extLst>
      <p:ext uri="{BB962C8B-B14F-4D97-AF65-F5344CB8AC3E}">
        <p14:creationId xmlns:p14="http://schemas.microsoft.com/office/powerpoint/2010/main" val="340602075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er As The Years Go By169_v2002">
            <a:extLst>
              <a:ext uri="{FF2B5EF4-FFF2-40B4-BE49-F238E27FC236}">
                <a16:creationId xmlns:a16="http://schemas.microsoft.com/office/drawing/2014/main" id="{EEE3EB36-D716-35B7-EC1D-E4182B1E18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28B364B-C4B0-445E-63D2-1C077FEF8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54457253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er As The Years Go By169_vC001">
            <a:extLst>
              <a:ext uri="{FF2B5EF4-FFF2-40B4-BE49-F238E27FC236}">
                <a16:creationId xmlns:a16="http://schemas.microsoft.com/office/drawing/2014/main" id="{C5EB9D8E-1C3A-5F10-8686-7D66C7029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6E6FE360-1AA2-E9E2-D359-AA7F70FD0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0985199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weeter As The Years Go By169_vC002">
            <a:extLst>
              <a:ext uri="{FF2B5EF4-FFF2-40B4-BE49-F238E27FC236}">
                <a16:creationId xmlns:a16="http://schemas.microsoft.com/office/drawing/2014/main" id="{F6E51F53-CF52-D99D-3EA4-A5820D6B19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087CAA2-52EF-BDB3-7DA9-82AE8BE36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0371531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123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2025-06-15T00:50:21Z</dcterms:modified>
  <cp:category>PDHymns</cp:category>
</cp:coreProperties>
</file>