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392113"/>
            <a:ext cx="966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Sweet Peace, The Gift Of Gods Love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8485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Peter P. Bilhorn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Peter P. Bilhorn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3o4001">
            <a:extLst>
              <a:ext uri="{FF2B5EF4-FFF2-40B4-BE49-F238E27FC236}">
                <a16:creationId xmlns:a16="http://schemas.microsoft.com/office/drawing/2014/main" id="{F0BED2AD-4412-FACF-8F6A-3FBC0B83C6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797759-27EE-9BD5-0C57-F31608200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Sweet Peace, The Gift Of Gods Love</a:t>
            </a:r>
          </a:p>
        </p:txBody>
      </p:sp>
    </p:spTree>
    <p:extLst>
      <p:ext uri="{BB962C8B-B14F-4D97-AF65-F5344CB8AC3E}">
        <p14:creationId xmlns:p14="http://schemas.microsoft.com/office/powerpoint/2010/main" val="34048793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3o4002">
            <a:extLst>
              <a:ext uri="{FF2B5EF4-FFF2-40B4-BE49-F238E27FC236}">
                <a16:creationId xmlns:a16="http://schemas.microsoft.com/office/drawing/2014/main" id="{4BF3525D-FEE7-967F-AF05-EF678B1F8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C07453-7C20-8206-BBB0-CB95272E0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974263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1">
            <a:extLst>
              <a:ext uri="{FF2B5EF4-FFF2-40B4-BE49-F238E27FC236}">
                <a16:creationId xmlns:a16="http://schemas.microsoft.com/office/drawing/2014/main" id="{45BC8D4E-4BD7-D7EF-FB44-7D7A6DF00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BD6680-3A9C-5D08-03DE-97AE7F3B7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373238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2">
            <a:extLst>
              <a:ext uri="{FF2B5EF4-FFF2-40B4-BE49-F238E27FC236}">
                <a16:creationId xmlns:a16="http://schemas.microsoft.com/office/drawing/2014/main" id="{143DF92D-3205-5A27-8222-B9245F28F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2B271E-75AE-D6EF-A4E9-DA49783D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233861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4o4001">
            <a:extLst>
              <a:ext uri="{FF2B5EF4-FFF2-40B4-BE49-F238E27FC236}">
                <a16:creationId xmlns:a16="http://schemas.microsoft.com/office/drawing/2014/main" id="{5800651B-41E4-D5C4-B86C-7F43DFD03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D85944-E32B-1B03-71FC-03836ED8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Sweet Peace, The Gift Of Gods Love</a:t>
            </a:r>
          </a:p>
        </p:txBody>
      </p:sp>
    </p:spTree>
    <p:extLst>
      <p:ext uri="{BB962C8B-B14F-4D97-AF65-F5344CB8AC3E}">
        <p14:creationId xmlns:p14="http://schemas.microsoft.com/office/powerpoint/2010/main" val="41446536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4o4002">
            <a:extLst>
              <a:ext uri="{FF2B5EF4-FFF2-40B4-BE49-F238E27FC236}">
                <a16:creationId xmlns:a16="http://schemas.microsoft.com/office/drawing/2014/main" id="{FAA7C008-1181-2C67-5E12-E88AEAC8F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05EE2F-7422-E83D-DAC3-641B1535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41633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1">
            <a:extLst>
              <a:ext uri="{FF2B5EF4-FFF2-40B4-BE49-F238E27FC236}">
                <a16:creationId xmlns:a16="http://schemas.microsoft.com/office/drawing/2014/main" id="{C2A6F748-D114-F661-5499-EF25CF098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442F68-8388-F0E4-8538-DC244F3F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4484223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2">
            <a:extLst>
              <a:ext uri="{FF2B5EF4-FFF2-40B4-BE49-F238E27FC236}">
                <a16:creationId xmlns:a16="http://schemas.microsoft.com/office/drawing/2014/main" id="{2704B67D-6ED7-1D99-38BA-16CFA65CE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8649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1001">
            <a:extLst>
              <a:ext uri="{FF2B5EF4-FFF2-40B4-BE49-F238E27FC236}">
                <a16:creationId xmlns:a16="http://schemas.microsoft.com/office/drawing/2014/main" id="{CDAE9164-A9E0-E795-6105-B5AF8F9BDC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Sweet Peace, The Gift Of Gods Love</a:t>
            </a:r>
          </a:p>
        </p:txBody>
      </p:sp>
    </p:spTree>
    <p:extLst>
      <p:ext uri="{BB962C8B-B14F-4D97-AF65-F5344CB8AC3E}">
        <p14:creationId xmlns:p14="http://schemas.microsoft.com/office/powerpoint/2010/main" val="3115272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1002">
            <a:extLst>
              <a:ext uri="{FF2B5EF4-FFF2-40B4-BE49-F238E27FC236}">
                <a16:creationId xmlns:a16="http://schemas.microsoft.com/office/drawing/2014/main" id="{7F30D615-5393-0991-E5D8-26ADF7AAF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0421D7-3374-D07B-1BCF-3272F5B9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634554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1">
            <a:extLst>
              <a:ext uri="{FF2B5EF4-FFF2-40B4-BE49-F238E27FC236}">
                <a16:creationId xmlns:a16="http://schemas.microsoft.com/office/drawing/2014/main" id="{B1687943-9334-3ECE-D6FE-A90FD7CDD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D5A40A-2BE8-A7B8-B8C1-9105C45A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043835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2">
            <a:extLst>
              <a:ext uri="{FF2B5EF4-FFF2-40B4-BE49-F238E27FC236}">
                <a16:creationId xmlns:a16="http://schemas.microsoft.com/office/drawing/2014/main" id="{2349BBA4-A165-89EA-25D9-E2ECF9D442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D23257-19CC-DC0E-66F5-02DF715F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913303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2001">
            <a:extLst>
              <a:ext uri="{FF2B5EF4-FFF2-40B4-BE49-F238E27FC236}">
                <a16:creationId xmlns:a16="http://schemas.microsoft.com/office/drawing/2014/main" id="{99FD36BE-10AB-E5E3-B165-E89B9DD11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585B27-2DDA-0223-2F17-8FFB85F4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Sweet Peace, The Gift Of Gods Love</a:t>
            </a:r>
          </a:p>
        </p:txBody>
      </p:sp>
    </p:spTree>
    <p:extLst>
      <p:ext uri="{BB962C8B-B14F-4D97-AF65-F5344CB8AC3E}">
        <p14:creationId xmlns:p14="http://schemas.microsoft.com/office/powerpoint/2010/main" val="25093241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2002">
            <a:extLst>
              <a:ext uri="{FF2B5EF4-FFF2-40B4-BE49-F238E27FC236}">
                <a16:creationId xmlns:a16="http://schemas.microsoft.com/office/drawing/2014/main" id="{FE3D44A8-AF40-29E8-D3DD-C2B23FA3D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52244D-2596-AD9B-82DE-D07A85CF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332030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1">
            <a:extLst>
              <a:ext uri="{FF2B5EF4-FFF2-40B4-BE49-F238E27FC236}">
                <a16:creationId xmlns:a16="http://schemas.microsoft.com/office/drawing/2014/main" id="{2EE75FB8-7A16-950F-1390-4ED63B08F2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5FCB79-E035-FFC4-FFB9-679FB43A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483677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2">
            <a:extLst>
              <a:ext uri="{FF2B5EF4-FFF2-40B4-BE49-F238E27FC236}">
                <a16:creationId xmlns:a16="http://schemas.microsoft.com/office/drawing/2014/main" id="{F849DACC-B973-7ACA-E515-CF68F8EEC1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F1FE86-A668-5156-6BC1-14BBA8046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225961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144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2025-06-09T01:23:21Z</dcterms:modified>
  <cp:category>PDHymns</cp:category>
</cp:coreProperties>
</file>