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392113"/>
            <a:ext cx="9667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Sweet Peace, The Gift Of Gods Love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A/E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: 3/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8485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Peter P. Bilhorn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Peter P. Bilhorn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7F9C92-6EEC-7435-4CC9-2DEE491EE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D85944-E32B-1B03-71FC-03836ED8C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Sweet Peace, The Gift Of Gods Love</a:t>
            </a:r>
          </a:p>
        </p:txBody>
      </p:sp>
    </p:spTree>
    <p:extLst>
      <p:ext uri="{BB962C8B-B14F-4D97-AF65-F5344CB8AC3E}">
        <p14:creationId xmlns:p14="http://schemas.microsoft.com/office/powerpoint/2010/main" val="414465361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4o4002">
            <a:extLst>
              <a:ext uri="{FF2B5EF4-FFF2-40B4-BE49-F238E27FC236}">
                <a16:creationId xmlns:a16="http://schemas.microsoft.com/office/drawing/2014/main" id="{FAA7C008-1181-2C67-5E12-E88AEAC8FA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05EE2F-7422-E83D-DAC3-641B1535A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416334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C001">
            <a:extLst>
              <a:ext uri="{FF2B5EF4-FFF2-40B4-BE49-F238E27FC236}">
                <a16:creationId xmlns:a16="http://schemas.microsoft.com/office/drawing/2014/main" id="{C2A6F748-D114-F661-5499-EF25CF0985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442F68-8388-F0E4-8538-DC244F3F3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44842233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C002">
            <a:extLst>
              <a:ext uri="{FF2B5EF4-FFF2-40B4-BE49-F238E27FC236}">
                <a16:creationId xmlns:a16="http://schemas.microsoft.com/office/drawing/2014/main" id="{2704B67D-6ED7-1D99-38BA-16CFA65CE8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86494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1001">
            <a:extLst>
              <a:ext uri="{FF2B5EF4-FFF2-40B4-BE49-F238E27FC236}">
                <a16:creationId xmlns:a16="http://schemas.microsoft.com/office/drawing/2014/main" id="{CDAE9164-A9E0-E795-6105-B5AF8F9BDC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Sweet Peace, The Gift Of Gods Love</a:t>
            </a:r>
          </a:p>
        </p:txBody>
      </p:sp>
    </p:spTree>
    <p:extLst>
      <p:ext uri="{BB962C8B-B14F-4D97-AF65-F5344CB8AC3E}">
        <p14:creationId xmlns:p14="http://schemas.microsoft.com/office/powerpoint/2010/main" val="3115272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1002">
            <a:extLst>
              <a:ext uri="{FF2B5EF4-FFF2-40B4-BE49-F238E27FC236}">
                <a16:creationId xmlns:a16="http://schemas.microsoft.com/office/drawing/2014/main" id="{7F30D615-5393-0991-E5D8-26ADF7AAF0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B0421D7-3374-D07B-1BCF-3272F5B91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634554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C001">
            <a:extLst>
              <a:ext uri="{FF2B5EF4-FFF2-40B4-BE49-F238E27FC236}">
                <a16:creationId xmlns:a16="http://schemas.microsoft.com/office/drawing/2014/main" id="{B1687943-9334-3ECE-D6FE-A90FD7CDDC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5D5A40A-2BE8-A7B8-B8C1-9105C45A5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0438350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C002">
            <a:extLst>
              <a:ext uri="{FF2B5EF4-FFF2-40B4-BE49-F238E27FC236}">
                <a16:creationId xmlns:a16="http://schemas.microsoft.com/office/drawing/2014/main" id="{2349BBA4-A165-89EA-25D9-E2ECF9D442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D23257-19CC-DC0E-66F5-02DF715F5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9133037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2001">
            <a:extLst>
              <a:ext uri="{FF2B5EF4-FFF2-40B4-BE49-F238E27FC236}">
                <a16:creationId xmlns:a16="http://schemas.microsoft.com/office/drawing/2014/main" id="{99FD36BE-10AB-E5E3-B165-E89B9DD119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585B27-2DDA-0223-2F17-8FFB85F4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Sweet Peace, The Gift Of Gods Love</a:t>
            </a:r>
          </a:p>
        </p:txBody>
      </p:sp>
    </p:spTree>
    <p:extLst>
      <p:ext uri="{BB962C8B-B14F-4D97-AF65-F5344CB8AC3E}">
        <p14:creationId xmlns:p14="http://schemas.microsoft.com/office/powerpoint/2010/main" val="250932411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2002">
            <a:extLst>
              <a:ext uri="{FF2B5EF4-FFF2-40B4-BE49-F238E27FC236}">
                <a16:creationId xmlns:a16="http://schemas.microsoft.com/office/drawing/2014/main" id="{FE3D44A8-AF40-29E8-D3DD-C2B23FA3DF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52244D-2596-AD9B-82DE-D07A85CF5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332030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C001">
            <a:extLst>
              <a:ext uri="{FF2B5EF4-FFF2-40B4-BE49-F238E27FC236}">
                <a16:creationId xmlns:a16="http://schemas.microsoft.com/office/drawing/2014/main" id="{2EE75FB8-7A16-950F-1390-4ED63B08F2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5FCB79-E035-FFC4-FFB9-679FB43A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483677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Peace The Gift Of Gods Love_169_vC002">
            <a:extLst>
              <a:ext uri="{FF2B5EF4-FFF2-40B4-BE49-F238E27FC236}">
                <a16:creationId xmlns:a16="http://schemas.microsoft.com/office/drawing/2014/main" id="{F849DACC-B973-7ACA-E515-CF68F8EEC1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F1FE86-A668-5156-6BC1-14BBA8046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2259611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2025-06-09T01:24:15Z</dcterms:modified>
  <cp:category>PDHymns</cp:category>
</cp:coreProperties>
</file>