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Sweet Is The Promise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(I Will Not Forget Thee)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41447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Gabriel (1889)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Gabriel (1889)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Is The Promise169_vC002">
            <a:extLst>
              <a:ext uri="{FF2B5EF4-FFF2-40B4-BE49-F238E27FC236}">
                <a16:creationId xmlns:a16="http://schemas.microsoft.com/office/drawing/2014/main" id="{4BB3BE2D-5A66-85D7-7256-4CCC634D12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C5A627-2C06-EAB6-569D-9C8472522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685985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Is The Promise169_vC003">
            <a:extLst>
              <a:ext uri="{FF2B5EF4-FFF2-40B4-BE49-F238E27FC236}">
                <a16:creationId xmlns:a16="http://schemas.microsoft.com/office/drawing/2014/main" id="{CAF1B7E1-0A4F-C0DA-80BB-A920617E39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EAE6C0-9AAB-D2A4-251E-2A98D8CA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6289803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Is The Promise169_v3001">
            <a:extLst>
              <a:ext uri="{FF2B5EF4-FFF2-40B4-BE49-F238E27FC236}">
                <a16:creationId xmlns:a16="http://schemas.microsoft.com/office/drawing/2014/main" id="{79C3D9C9-0DCA-DD76-37AA-D68742C2E8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E15404-F7F9-98E8-6BD1-FDC7673C4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Sweet Is The Promise</a:t>
            </a:r>
          </a:p>
        </p:txBody>
      </p:sp>
    </p:spTree>
    <p:extLst>
      <p:ext uri="{BB962C8B-B14F-4D97-AF65-F5344CB8AC3E}">
        <p14:creationId xmlns:p14="http://schemas.microsoft.com/office/powerpoint/2010/main" val="22714974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Is The Promise169_v3002">
            <a:extLst>
              <a:ext uri="{FF2B5EF4-FFF2-40B4-BE49-F238E27FC236}">
                <a16:creationId xmlns:a16="http://schemas.microsoft.com/office/drawing/2014/main" id="{D31881EB-9C20-08F5-1380-3D76CD7820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368A15-AD78-CB18-7FB1-F0158F91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0927102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Is The Promise169_vC001">
            <a:extLst>
              <a:ext uri="{FF2B5EF4-FFF2-40B4-BE49-F238E27FC236}">
                <a16:creationId xmlns:a16="http://schemas.microsoft.com/office/drawing/2014/main" id="{A7F8085E-C481-298B-37A4-A112796B30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B61874-DFA3-6941-BBA6-E6513F9C6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720106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Is The Promise169_vC002">
            <a:extLst>
              <a:ext uri="{FF2B5EF4-FFF2-40B4-BE49-F238E27FC236}">
                <a16:creationId xmlns:a16="http://schemas.microsoft.com/office/drawing/2014/main" id="{CF26FF98-6285-1DB6-8570-5CFF68D7C4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4F068D-381E-0676-65A3-80177517E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7465128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Is The Promise169_vC003">
            <a:extLst>
              <a:ext uri="{FF2B5EF4-FFF2-40B4-BE49-F238E27FC236}">
                <a16:creationId xmlns:a16="http://schemas.microsoft.com/office/drawing/2014/main" id="{92CE390F-ECE9-FED4-9329-DFA14DE585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88261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Is The Promise169_v1001">
            <a:extLst>
              <a:ext uri="{FF2B5EF4-FFF2-40B4-BE49-F238E27FC236}">
                <a16:creationId xmlns:a16="http://schemas.microsoft.com/office/drawing/2014/main" id="{66EDBF08-6242-2EAB-0C5F-BCF0E47997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Sweet Is The Promise</a:t>
            </a:r>
          </a:p>
        </p:txBody>
      </p:sp>
    </p:spTree>
    <p:extLst>
      <p:ext uri="{BB962C8B-B14F-4D97-AF65-F5344CB8AC3E}">
        <p14:creationId xmlns:p14="http://schemas.microsoft.com/office/powerpoint/2010/main" val="21350720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Is The Promise169_v1002">
            <a:extLst>
              <a:ext uri="{FF2B5EF4-FFF2-40B4-BE49-F238E27FC236}">
                <a16:creationId xmlns:a16="http://schemas.microsoft.com/office/drawing/2014/main" id="{EE1B6213-B5C9-A194-5DAA-2011BCE134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887F02-9F0B-6D53-34F1-2BFF2BD2E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582731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Is The Promise169_vC001">
            <a:extLst>
              <a:ext uri="{FF2B5EF4-FFF2-40B4-BE49-F238E27FC236}">
                <a16:creationId xmlns:a16="http://schemas.microsoft.com/office/drawing/2014/main" id="{2D1EA2DB-24C2-671A-E767-0E8AF51722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1C8AB9-4CC2-2AE1-35F1-0E75A0266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70287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Is The Promise169_vC002">
            <a:extLst>
              <a:ext uri="{FF2B5EF4-FFF2-40B4-BE49-F238E27FC236}">
                <a16:creationId xmlns:a16="http://schemas.microsoft.com/office/drawing/2014/main" id="{6A75EA25-3F7E-77B7-29B2-B33E8A7BB9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167CD1B-A78A-F729-871D-94B5D9FA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415693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Is The Promise169_vC003">
            <a:extLst>
              <a:ext uri="{FF2B5EF4-FFF2-40B4-BE49-F238E27FC236}">
                <a16:creationId xmlns:a16="http://schemas.microsoft.com/office/drawing/2014/main" id="{12122C6A-9BAD-9AB1-75D1-F8F462BA5D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023A98-C10F-B418-5E88-6A58390CD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36056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Is The Promise169_v2001">
            <a:extLst>
              <a:ext uri="{FF2B5EF4-FFF2-40B4-BE49-F238E27FC236}">
                <a16:creationId xmlns:a16="http://schemas.microsoft.com/office/drawing/2014/main" id="{349481A3-03F7-5D5E-DA8A-768D784A0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29633F-3DAE-E495-78C4-8D10FBC52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Sweet Is The Promise</a:t>
            </a:r>
          </a:p>
        </p:txBody>
      </p:sp>
    </p:spTree>
    <p:extLst>
      <p:ext uri="{BB962C8B-B14F-4D97-AF65-F5344CB8AC3E}">
        <p14:creationId xmlns:p14="http://schemas.microsoft.com/office/powerpoint/2010/main" val="42135966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Is The Promise169_v2002">
            <a:extLst>
              <a:ext uri="{FF2B5EF4-FFF2-40B4-BE49-F238E27FC236}">
                <a16:creationId xmlns:a16="http://schemas.microsoft.com/office/drawing/2014/main" id="{2458A53B-894B-6705-5B94-17117A3EF7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110321-70FD-7924-2887-D9B4D48F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439257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Is The Promise169_vC001">
            <a:extLst>
              <a:ext uri="{FF2B5EF4-FFF2-40B4-BE49-F238E27FC236}">
                <a16:creationId xmlns:a16="http://schemas.microsoft.com/office/drawing/2014/main" id="{4713B970-CD7F-F1C1-BC83-C88B532A01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4BD1AB-E78B-2CC3-D1FF-62565E801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514401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123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2025-06-15T00:27:12Z</dcterms:modified>
  <cp:category>PDHymns</cp:category>
</cp:coreProperties>
</file>