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Sweet By And By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0552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9050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S. Fillmore Bennett (1867)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Joseph P. Webster (1867)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3001">
            <a:extLst>
              <a:ext uri="{FF2B5EF4-FFF2-40B4-BE49-F238E27FC236}">
                <a16:creationId xmlns:a16="http://schemas.microsoft.com/office/drawing/2014/main" id="{73A2997C-0EA8-B50A-9236-B2774CBD2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AF2629-B735-63D9-54BB-10A5957A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Sweet By And By</a:t>
            </a:r>
          </a:p>
        </p:txBody>
      </p:sp>
    </p:spTree>
    <p:extLst>
      <p:ext uri="{BB962C8B-B14F-4D97-AF65-F5344CB8AC3E}">
        <p14:creationId xmlns:p14="http://schemas.microsoft.com/office/powerpoint/2010/main" val="268593027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3002">
            <a:extLst>
              <a:ext uri="{FF2B5EF4-FFF2-40B4-BE49-F238E27FC236}">
                <a16:creationId xmlns:a16="http://schemas.microsoft.com/office/drawing/2014/main" id="{A230C6ED-B0B4-8AED-BE27-8AFFA81FBF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81CFDD-85A4-2641-7A93-E0E00CDA8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532986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C001">
            <a:extLst>
              <a:ext uri="{FF2B5EF4-FFF2-40B4-BE49-F238E27FC236}">
                <a16:creationId xmlns:a16="http://schemas.microsoft.com/office/drawing/2014/main" id="{5C500201-F2DC-52D0-DA4A-C6F23D610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642EFD-C844-B37A-C9E2-8C2A5B3A0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601309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C002">
            <a:extLst>
              <a:ext uri="{FF2B5EF4-FFF2-40B4-BE49-F238E27FC236}">
                <a16:creationId xmlns:a16="http://schemas.microsoft.com/office/drawing/2014/main" id="{32F2049B-14D8-EFA5-8B9A-884E9C6806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86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1001">
            <a:extLst>
              <a:ext uri="{FF2B5EF4-FFF2-40B4-BE49-F238E27FC236}">
                <a16:creationId xmlns:a16="http://schemas.microsoft.com/office/drawing/2014/main" id="{8CAC7E84-C1B0-7956-DF37-05392760D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Sweet By And By</a:t>
            </a:r>
          </a:p>
        </p:txBody>
      </p:sp>
    </p:spTree>
    <p:extLst>
      <p:ext uri="{BB962C8B-B14F-4D97-AF65-F5344CB8AC3E}">
        <p14:creationId xmlns:p14="http://schemas.microsoft.com/office/powerpoint/2010/main" val="24371395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1002">
            <a:extLst>
              <a:ext uri="{FF2B5EF4-FFF2-40B4-BE49-F238E27FC236}">
                <a16:creationId xmlns:a16="http://schemas.microsoft.com/office/drawing/2014/main" id="{CEE9CC25-D901-A353-3CDC-33BBFAF76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858288-E637-BED8-2DF5-73EC9C60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820509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C001">
            <a:extLst>
              <a:ext uri="{FF2B5EF4-FFF2-40B4-BE49-F238E27FC236}">
                <a16:creationId xmlns:a16="http://schemas.microsoft.com/office/drawing/2014/main" id="{87CC314F-5A4E-5314-1B0A-AE1D645070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23A4BF-292E-C365-2402-E4F43E93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40623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C002">
            <a:extLst>
              <a:ext uri="{FF2B5EF4-FFF2-40B4-BE49-F238E27FC236}">
                <a16:creationId xmlns:a16="http://schemas.microsoft.com/office/drawing/2014/main" id="{B96925F5-E81F-9EEB-3AE9-B92B3079A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1FF00E-ECEA-7E15-1337-FF7EBC29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096377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2001">
            <a:extLst>
              <a:ext uri="{FF2B5EF4-FFF2-40B4-BE49-F238E27FC236}">
                <a16:creationId xmlns:a16="http://schemas.microsoft.com/office/drawing/2014/main" id="{C4135ED6-F209-07C7-8116-40BD9A7FB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A54A7C-7BEF-62B9-80A1-ED43256EA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Sweet By And By</a:t>
            </a:r>
          </a:p>
        </p:txBody>
      </p:sp>
    </p:spTree>
    <p:extLst>
      <p:ext uri="{BB962C8B-B14F-4D97-AF65-F5344CB8AC3E}">
        <p14:creationId xmlns:p14="http://schemas.microsoft.com/office/powerpoint/2010/main" val="11981816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2002">
            <a:extLst>
              <a:ext uri="{FF2B5EF4-FFF2-40B4-BE49-F238E27FC236}">
                <a16:creationId xmlns:a16="http://schemas.microsoft.com/office/drawing/2014/main" id="{70C267A1-7BA5-DCED-B421-18A9574507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EEA90F-4D6C-7ED9-75C1-C8DDF1924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906581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C001">
            <a:extLst>
              <a:ext uri="{FF2B5EF4-FFF2-40B4-BE49-F238E27FC236}">
                <a16:creationId xmlns:a16="http://schemas.microsoft.com/office/drawing/2014/main" id="{BE740EA2-6E8C-4F14-6767-3FD5230E9D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0646CC-27CB-04C9-02E9-48D8C0EA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232924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 By And By169_vC002">
            <a:extLst>
              <a:ext uri="{FF2B5EF4-FFF2-40B4-BE49-F238E27FC236}">
                <a16:creationId xmlns:a16="http://schemas.microsoft.com/office/drawing/2014/main" id="{7E6364BF-BDC8-A704-EFC8-3560E5F38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CE51F2-17E9-585A-7E8C-B273528E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359682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2025-06-15T00:08:58Z</dcterms:modified>
  <cp:category>PDHymns</cp:category>
</cp:coreProperties>
</file>