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Sunlight, Sunlight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E/B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80715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3333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J. W. Van De Venter (1897)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W. S. Weeden (1897)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light Sunlight_169_vC002">
            <a:extLst>
              <a:ext uri="{FF2B5EF4-FFF2-40B4-BE49-F238E27FC236}">
                <a16:creationId xmlns:a16="http://schemas.microsoft.com/office/drawing/2014/main" id="{9E5E3F40-73C6-BDBE-AE08-9AF905A86E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CF61DA1-7122-6695-7813-5855A633E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0860747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light Sunlight_169_v4o5001">
            <a:extLst>
              <a:ext uri="{FF2B5EF4-FFF2-40B4-BE49-F238E27FC236}">
                <a16:creationId xmlns:a16="http://schemas.microsoft.com/office/drawing/2014/main" id="{C5651992-FA6B-D061-58FD-F1813356A5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CC493284-C3C5-62D3-8116-9CF35F4C7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Sunlight, Sunlight</a:t>
            </a:r>
          </a:p>
        </p:txBody>
      </p:sp>
    </p:spTree>
    <p:extLst>
      <p:ext uri="{BB962C8B-B14F-4D97-AF65-F5344CB8AC3E}">
        <p14:creationId xmlns:p14="http://schemas.microsoft.com/office/powerpoint/2010/main" val="325957730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light Sunlight_169_vC001">
            <a:extLst>
              <a:ext uri="{FF2B5EF4-FFF2-40B4-BE49-F238E27FC236}">
                <a16:creationId xmlns:a16="http://schemas.microsoft.com/office/drawing/2014/main" id="{48F3AF37-C309-D6FD-7FF9-048A014CA8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94A1E1-5745-FD06-8EA6-E5C3E25A6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1922841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light Sunlight_169_vC002">
            <a:extLst>
              <a:ext uri="{FF2B5EF4-FFF2-40B4-BE49-F238E27FC236}">
                <a16:creationId xmlns:a16="http://schemas.microsoft.com/office/drawing/2014/main" id="{ABE71C1D-B06D-BC3A-03D7-F44CE3BACC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45D17A8-C01D-9BE4-2621-6B2F155E1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02813159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light Sunlight_169_v5o5001">
            <a:extLst>
              <a:ext uri="{FF2B5EF4-FFF2-40B4-BE49-F238E27FC236}">
                <a16:creationId xmlns:a16="http://schemas.microsoft.com/office/drawing/2014/main" id="{8C0542FB-7878-5F95-9696-3C4E972834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CB02DFCE-18C6-93D5-E4B3-9D0042253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Sunlight, Sunlight</a:t>
            </a:r>
          </a:p>
        </p:txBody>
      </p:sp>
    </p:spTree>
    <p:extLst>
      <p:ext uri="{BB962C8B-B14F-4D97-AF65-F5344CB8AC3E}">
        <p14:creationId xmlns:p14="http://schemas.microsoft.com/office/powerpoint/2010/main" val="367246903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light Sunlight_169_vC001">
            <a:extLst>
              <a:ext uri="{FF2B5EF4-FFF2-40B4-BE49-F238E27FC236}">
                <a16:creationId xmlns:a16="http://schemas.microsoft.com/office/drawing/2014/main" id="{A5A5B098-4A4B-179B-CB1B-E437DDEBC1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8796DB6-0DFC-1858-349B-E3A400E18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116863389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light Sunlight_169_vC002">
            <a:extLst>
              <a:ext uri="{FF2B5EF4-FFF2-40B4-BE49-F238E27FC236}">
                <a16:creationId xmlns:a16="http://schemas.microsoft.com/office/drawing/2014/main" id="{9FEF72BD-7104-5AF6-9659-66813EA67C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426925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light Sunlight_169_v1001">
            <a:extLst>
              <a:ext uri="{FF2B5EF4-FFF2-40B4-BE49-F238E27FC236}">
                <a16:creationId xmlns:a16="http://schemas.microsoft.com/office/drawing/2014/main" id="{67DD295F-21EF-330F-8D65-A5074D6AB5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Sunlight, Sunlight</a:t>
            </a:r>
          </a:p>
        </p:txBody>
      </p:sp>
    </p:spTree>
    <p:extLst>
      <p:ext uri="{BB962C8B-B14F-4D97-AF65-F5344CB8AC3E}">
        <p14:creationId xmlns:p14="http://schemas.microsoft.com/office/powerpoint/2010/main" val="3188797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light Sunlight_169_vC001">
            <a:extLst>
              <a:ext uri="{FF2B5EF4-FFF2-40B4-BE49-F238E27FC236}">
                <a16:creationId xmlns:a16="http://schemas.microsoft.com/office/drawing/2014/main" id="{A2ACB178-1098-CEB1-290B-567A6508EB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29AB173-FB32-0E69-A925-33531E9F3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439758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light Sunlight_169_vC002">
            <a:extLst>
              <a:ext uri="{FF2B5EF4-FFF2-40B4-BE49-F238E27FC236}">
                <a16:creationId xmlns:a16="http://schemas.microsoft.com/office/drawing/2014/main" id="{01DE4486-3F5D-AB47-5C4D-2B1AE959FC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FB81BD3-F5EC-B30D-053A-D1BAD57AD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5215262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light Sunlight_169_v2001">
            <a:extLst>
              <a:ext uri="{FF2B5EF4-FFF2-40B4-BE49-F238E27FC236}">
                <a16:creationId xmlns:a16="http://schemas.microsoft.com/office/drawing/2014/main" id="{8DF7A845-B1F8-937F-EDD0-A5AADA9EAA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E123C6E-003B-C899-AABE-DCD935A4A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Sunlight, Sunlight</a:t>
            </a:r>
          </a:p>
        </p:txBody>
      </p:sp>
    </p:spTree>
    <p:extLst>
      <p:ext uri="{BB962C8B-B14F-4D97-AF65-F5344CB8AC3E}">
        <p14:creationId xmlns:p14="http://schemas.microsoft.com/office/powerpoint/2010/main" val="230460592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light Sunlight_169_vC001">
            <a:extLst>
              <a:ext uri="{FF2B5EF4-FFF2-40B4-BE49-F238E27FC236}">
                <a16:creationId xmlns:a16="http://schemas.microsoft.com/office/drawing/2014/main" id="{AB16006F-18B8-0ED9-A475-06E4C53072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FF27B3D-E439-D736-D0F2-3E404555E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1687449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light Sunlight_169_vC002">
            <a:extLst>
              <a:ext uri="{FF2B5EF4-FFF2-40B4-BE49-F238E27FC236}">
                <a16:creationId xmlns:a16="http://schemas.microsoft.com/office/drawing/2014/main" id="{3F4CC9F4-098E-6AF4-C9C6-0D3488754E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3037979-4827-0818-86E9-0F11A75AE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533968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light Sunlight_169_v3o5001">
            <a:extLst>
              <a:ext uri="{FF2B5EF4-FFF2-40B4-BE49-F238E27FC236}">
                <a16:creationId xmlns:a16="http://schemas.microsoft.com/office/drawing/2014/main" id="{3E4254A2-16F8-1305-0C55-B3603D1050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FEFAB17-C224-D373-EF34-C869FD93C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Sunlight, Sunlight</a:t>
            </a:r>
          </a:p>
        </p:txBody>
      </p:sp>
    </p:spTree>
    <p:extLst>
      <p:ext uri="{BB962C8B-B14F-4D97-AF65-F5344CB8AC3E}">
        <p14:creationId xmlns:p14="http://schemas.microsoft.com/office/powerpoint/2010/main" val="41059599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light Sunlight_169_vC001">
            <a:extLst>
              <a:ext uri="{FF2B5EF4-FFF2-40B4-BE49-F238E27FC236}">
                <a16:creationId xmlns:a16="http://schemas.microsoft.com/office/drawing/2014/main" id="{5179504E-9981-C890-2D34-2B5FDCB54A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8AE7D96-D24F-0565-39E3-4E68DFFE5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9741062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124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2025-06-11T21:27:45Z</dcterms:modified>
  <cp:category>PDHymns</cp:category>
</cp:coreProperties>
</file>