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Standing On The Promises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184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R. Kelso Carter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R. Kelso Carter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3o5001">
            <a:extLst>
              <a:ext uri="{FF2B5EF4-FFF2-40B4-BE49-F238E27FC236}">
                <a16:creationId xmlns:a16="http://schemas.microsoft.com/office/drawing/2014/main" id="{527D046B-1B5D-B028-8C63-DC59C531B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54C391-F67C-887A-E277-71FCE14F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257842226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3o5002">
            <a:extLst>
              <a:ext uri="{FF2B5EF4-FFF2-40B4-BE49-F238E27FC236}">
                <a16:creationId xmlns:a16="http://schemas.microsoft.com/office/drawing/2014/main" id="{9CA2EFE0-A449-8F0F-7620-17D794209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FB7A79-A4EA-6B04-6932-372C69C2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076939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24C7393B-84D1-E580-7DC3-0EE5BD6F6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731BD5D-B560-D794-AB2C-29774FBA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180497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2D831539-DDF0-4579-4898-2F39222C0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CADC49-EF6A-ECB1-CA02-6C9466C1F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215556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4o5001">
            <a:extLst>
              <a:ext uri="{FF2B5EF4-FFF2-40B4-BE49-F238E27FC236}">
                <a16:creationId xmlns:a16="http://schemas.microsoft.com/office/drawing/2014/main" id="{34207B5C-FFFC-B536-2FAF-CE8538E7A2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02D6E7-EDE9-74CA-676A-74050AE4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782762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4o5002">
            <a:extLst>
              <a:ext uri="{FF2B5EF4-FFF2-40B4-BE49-F238E27FC236}">
                <a16:creationId xmlns:a16="http://schemas.microsoft.com/office/drawing/2014/main" id="{AE066FB4-6AA1-F862-26A1-138E25AA5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8C5F8B-A320-A5F0-EC22-41B1A592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394922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1F99CD0D-EA9B-A795-1DF2-EFD9B3D7DF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026EC9-6616-314C-7F1E-F1C463BDD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215058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9AE4298A-959F-B1E8-B7A3-C9CFCF2B9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B15FE5-AFE4-ABB8-A5B0-E8061D99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30287580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5o5001">
            <a:extLst>
              <a:ext uri="{FF2B5EF4-FFF2-40B4-BE49-F238E27FC236}">
                <a16:creationId xmlns:a16="http://schemas.microsoft.com/office/drawing/2014/main" id="{14ECEC0B-10FC-C2AF-3B4C-6333DC79D1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C7A31B-9F70-7DE8-5C38-02BFD802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76640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5o5002">
            <a:extLst>
              <a:ext uri="{FF2B5EF4-FFF2-40B4-BE49-F238E27FC236}">
                <a16:creationId xmlns:a16="http://schemas.microsoft.com/office/drawing/2014/main" id="{E012DB7E-FC6F-8BF9-DA46-8EB593A60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7D7D47-4919-59BE-1999-3550CF3E9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7399055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1001">
            <a:extLst>
              <a:ext uri="{FF2B5EF4-FFF2-40B4-BE49-F238E27FC236}">
                <a16:creationId xmlns:a16="http://schemas.microsoft.com/office/drawing/2014/main" id="{B61D4834-B096-07FC-ECD2-222B79133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86707114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C03BAB28-9D14-00FA-DB77-65428666C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73A130-73B8-966C-C161-72798203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31054320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ABFF1392-A82C-0758-90EA-D63D44B51E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9866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1002">
            <a:extLst>
              <a:ext uri="{FF2B5EF4-FFF2-40B4-BE49-F238E27FC236}">
                <a16:creationId xmlns:a16="http://schemas.microsoft.com/office/drawing/2014/main" id="{D2E69013-61E2-0B6B-41ED-40B1C74E6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7A399B-9368-2C97-E202-D2928CB8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73082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F73C09D6-B954-C79B-AB79-68FE23882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7D3EB7-A3C8-CDED-83A7-B1ED39A48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624588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6BF51156-4812-66BC-8199-B876EC764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7E824E-66EE-DB9C-7904-28FA6393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92789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2001">
            <a:extLst>
              <a:ext uri="{FF2B5EF4-FFF2-40B4-BE49-F238E27FC236}">
                <a16:creationId xmlns:a16="http://schemas.microsoft.com/office/drawing/2014/main" id="{28FBD8FB-0516-02BA-EC08-846C831E1A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66C8D0-1CDF-29ED-9AC7-8C6FEF02A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Standing On The Promises</a:t>
            </a:r>
          </a:p>
        </p:txBody>
      </p:sp>
    </p:spTree>
    <p:extLst>
      <p:ext uri="{BB962C8B-B14F-4D97-AF65-F5344CB8AC3E}">
        <p14:creationId xmlns:p14="http://schemas.microsoft.com/office/powerpoint/2010/main" val="31928951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2002">
            <a:extLst>
              <a:ext uri="{FF2B5EF4-FFF2-40B4-BE49-F238E27FC236}">
                <a16:creationId xmlns:a16="http://schemas.microsoft.com/office/drawing/2014/main" id="{7CCDDE21-6087-08D7-E139-1BAF0D409B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D1953D-70D8-0EF5-CACE-8F24101C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798690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1">
            <a:extLst>
              <a:ext uri="{FF2B5EF4-FFF2-40B4-BE49-F238E27FC236}">
                <a16:creationId xmlns:a16="http://schemas.microsoft.com/office/drawing/2014/main" id="{ABFACD39-7571-99A5-28E3-63E6E4335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0BD122-AB9C-2E33-0362-60212A28E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624499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nding On The Promises_169_vC002">
            <a:extLst>
              <a:ext uri="{FF2B5EF4-FFF2-40B4-BE49-F238E27FC236}">
                <a16:creationId xmlns:a16="http://schemas.microsoft.com/office/drawing/2014/main" id="{EC101AA4-828D-891A-B584-3803FA8D37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26B1F9-2E52-0372-D756-8E718EDA8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47028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141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2025-06-11T21:00:58Z</dcterms:modified>
  <cp:category>PDHymns</cp:category>
</cp:coreProperties>
</file>