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Standing On The Promises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184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R. Kelso Carter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R. Kelso Carter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1F563-B4BE-354A-6503-27EFC052C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02D6E7-EDE9-74CA-676A-74050AE4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782762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4o5002">
            <a:extLst>
              <a:ext uri="{FF2B5EF4-FFF2-40B4-BE49-F238E27FC236}">
                <a16:creationId xmlns:a16="http://schemas.microsoft.com/office/drawing/2014/main" id="{AE066FB4-6AA1-F862-26A1-138E25AA5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8C5F8B-A320-A5F0-EC22-41B1A592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949220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1F99CD0D-EA9B-A795-1DF2-EFD9B3D7D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026EC9-6616-314C-7F1E-F1C463BD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21505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9AE4298A-959F-B1E8-B7A3-C9CFCF2B9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B15FE5-AFE4-ABB8-A5B0-E8061D99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8758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1001">
            <a:extLst>
              <a:ext uri="{FF2B5EF4-FFF2-40B4-BE49-F238E27FC236}">
                <a16:creationId xmlns:a16="http://schemas.microsoft.com/office/drawing/2014/main" id="{B61D4834-B096-07FC-ECD2-222B79133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8670711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1002">
            <a:extLst>
              <a:ext uri="{FF2B5EF4-FFF2-40B4-BE49-F238E27FC236}">
                <a16:creationId xmlns:a16="http://schemas.microsoft.com/office/drawing/2014/main" id="{D2E69013-61E2-0B6B-41ED-40B1C74E6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7A399B-9368-2C97-E202-D2928CB8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73082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F73C09D6-B954-C79B-AB79-68FE23882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7D3EB7-A3C8-CDED-83A7-B1ED39A4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624588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6BF51156-4812-66BC-8199-B876EC764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7E824E-66EE-DB9C-7904-28FA6393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92789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2001">
            <a:extLst>
              <a:ext uri="{FF2B5EF4-FFF2-40B4-BE49-F238E27FC236}">
                <a16:creationId xmlns:a16="http://schemas.microsoft.com/office/drawing/2014/main" id="{28FBD8FB-0516-02BA-EC08-846C831E1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66C8D0-1CDF-29ED-9AC7-8C6FEF02A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1928951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2002">
            <a:extLst>
              <a:ext uri="{FF2B5EF4-FFF2-40B4-BE49-F238E27FC236}">
                <a16:creationId xmlns:a16="http://schemas.microsoft.com/office/drawing/2014/main" id="{7CCDDE21-6087-08D7-E139-1BAF0D409B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D1953D-70D8-0EF5-CACE-8F24101C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798690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ABFACD39-7571-99A5-28E3-63E6E4335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0BD122-AB9C-2E33-0362-60212A28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624499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EC101AA4-828D-891A-B584-3803FA8D3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26B1F9-2E52-0372-D756-8E718EDA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47028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2025-06-11T21:12:17Z</dcterms:modified>
  <cp:category>PDHymns</cp:category>
</cp:coreProperties>
</file>