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Stand By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85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1485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873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A. Tindley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F. A. Clark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3001">
            <a:extLst>
              <a:ext uri="{FF2B5EF4-FFF2-40B4-BE49-F238E27FC236}">
                <a16:creationId xmlns:a16="http://schemas.microsoft.com/office/drawing/2014/main" id="{05BAC2AA-2E09-9097-A997-4D2B31595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756B76-8064-2BCE-8BED-884D726E7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Stand By Me</a:t>
            </a:r>
          </a:p>
        </p:txBody>
      </p:sp>
    </p:spTree>
    <p:extLst>
      <p:ext uri="{BB962C8B-B14F-4D97-AF65-F5344CB8AC3E}">
        <p14:creationId xmlns:p14="http://schemas.microsoft.com/office/powerpoint/2010/main" val="34778782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3002">
            <a:extLst>
              <a:ext uri="{FF2B5EF4-FFF2-40B4-BE49-F238E27FC236}">
                <a16:creationId xmlns:a16="http://schemas.microsoft.com/office/drawing/2014/main" id="{F411E1DC-8924-9F7F-8EC0-DBE44CA820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25E875-E27A-7EB1-BA26-95CFCE55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464281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3003">
            <a:extLst>
              <a:ext uri="{FF2B5EF4-FFF2-40B4-BE49-F238E27FC236}">
                <a16:creationId xmlns:a16="http://schemas.microsoft.com/office/drawing/2014/main" id="{E4E4379C-EE35-209E-4029-71926834F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E32AFF-8D3C-2578-AC2E-DDA15F59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213397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3004">
            <a:extLst>
              <a:ext uri="{FF2B5EF4-FFF2-40B4-BE49-F238E27FC236}">
                <a16:creationId xmlns:a16="http://schemas.microsoft.com/office/drawing/2014/main" id="{2B907D24-709E-F6A4-BCCA-3665A2FE9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32E035-3E28-E2D8-EEF2-D40DC962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734327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4001">
            <a:extLst>
              <a:ext uri="{FF2B5EF4-FFF2-40B4-BE49-F238E27FC236}">
                <a16:creationId xmlns:a16="http://schemas.microsoft.com/office/drawing/2014/main" id="{FA9648F8-E1BE-BC58-B45E-983DFD5D2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B8290D-64E2-4F3F-0EFD-C6ECFBC9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Stand By Me</a:t>
            </a:r>
          </a:p>
        </p:txBody>
      </p:sp>
    </p:spTree>
    <p:extLst>
      <p:ext uri="{BB962C8B-B14F-4D97-AF65-F5344CB8AC3E}">
        <p14:creationId xmlns:p14="http://schemas.microsoft.com/office/powerpoint/2010/main" val="27274058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4002">
            <a:extLst>
              <a:ext uri="{FF2B5EF4-FFF2-40B4-BE49-F238E27FC236}">
                <a16:creationId xmlns:a16="http://schemas.microsoft.com/office/drawing/2014/main" id="{64BEDC56-699B-C240-BE42-85EA89EAE4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1C1C23-1BFD-32A6-785B-A2BD72BE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941089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4003">
            <a:extLst>
              <a:ext uri="{FF2B5EF4-FFF2-40B4-BE49-F238E27FC236}">
                <a16:creationId xmlns:a16="http://schemas.microsoft.com/office/drawing/2014/main" id="{6A61B58C-3EB0-53F0-9539-BAC2A5D3A6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3CB0EC-D1B3-F8CB-18B2-06BAF356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6166950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4004">
            <a:extLst>
              <a:ext uri="{FF2B5EF4-FFF2-40B4-BE49-F238E27FC236}">
                <a16:creationId xmlns:a16="http://schemas.microsoft.com/office/drawing/2014/main" id="{5ECE9E07-1A9F-C247-88C8-CEA258E3D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C0CC8B-63FD-DC19-D287-69F67B121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82182696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5001">
            <a:extLst>
              <a:ext uri="{FF2B5EF4-FFF2-40B4-BE49-F238E27FC236}">
                <a16:creationId xmlns:a16="http://schemas.microsoft.com/office/drawing/2014/main" id="{1671EA7B-1EFB-EF73-F1FB-774AA69DA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40DEAE-4C95-4677-36AE-F093E3DD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Stand By Me</a:t>
            </a:r>
          </a:p>
        </p:txBody>
      </p:sp>
    </p:spTree>
    <p:extLst>
      <p:ext uri="{BB962C8B-B14F-4D97-AF65-F5344CB8AC3E}">
        <p14:creationId xmlns:p14="http://schemas.microsoft.com/office/powerpoint/2010/main" val="254586210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5002">
            <a:extLst>
              <a:ext uri="{FF2B5EF4-FFF2-40B4-BE49-F238E27FC236}">
                <a16:creationId xmlns:a16="http://schemas.microsoft.com/office/drawing/2014/main" id="{4D58E3B4-626E-4AF9-6A69-BDE4DCC1A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1F15F3-1355-5331-F02E-665051B0C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4755373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1001">
            <a:extLst>
              <a:ext uri="{FF2B5EF4-FFF2-40B4-BE49-F238E27FC236}">
                <a16:creationId xmlns:a16="http://schemas.microsoft.com/office/drawing/2014/main" id="{500ED605-9645-AC6E-62EA-49C6F75A9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Stand By Me</a:t>
            </a:r>
          </a:p>
        </p:txBody>
      </p:sp>
    </p:spTree>
    <p:extLst>
      <p:ext uri="{BB962C8B-B14F-4D97-AF65-F5344CB8AC3E}">
        <p14:creationId xmlns:p14="http://schemas.microsoft.com/office/powerpoint/2010/main" val="31023994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5003">
            <a:extLst>
              <a:ext uri="{FF2B5EF4-FFF2-40B4-BE49-F238E27FC236}">
                <a16:creationId xmlns:a16="http://schemas.microsoft.com/office/drawing/2014/main" id="{12CC4985-A7CD-482B-7885-A176369C2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D7F7C0-9A3F-27E0-C242-CDE739ED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45981566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5004">
            <a:extLst>
              <a:ext uri="{FF2B5EF4-FFF2-40B4-BE49-F238E27FC236}">
                <a16:creationId xmlns:a16="http://schemas.microsoft.com/office/drawing/2014/main" id="{998D28B4-2F9E-68F2-219B-D16CBF75A0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9023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1002">
            <a:extLst>
              <a:ext uri="{FF2B5EF4-FFF2-40B4-BE49-F238E27FC236}">
                <a16:creationId xmlns:a16="http://schemas.microsoft.com/office/drawing/2014/main" id="{82ECAB3A-698E-6EEC-2336-DA8FF6D13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6DB9FC-9B66-3E1D-08B9-B0D2DA2ED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129301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1003">
            <a:extLst>
              <a:ext uri="{FF2B5EF4-FFF2-40B4-BE49-F238E27FC236}">
                <a16:creationId xmlns:a16="http://schemas.microsoft.com/office/drawing/2014/main" id="{DB7B6D00-07C4-F4F9-8B5E-92FDE1E353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35125E-D358-BCED-0036-CFAC46B5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71376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1004">
            <a:extLst>
              <a:ext uri="{FF2B5EF4-FFF2-40B4-BE49-F238E27FC236}">
                <a16:creationId xmlns:a16="http://schemas.microsoft.com/office/drawing/2014/main" id="{9AFABD96-6033-748E-34CB-B1F555325E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F6456A-5892-85EB-E850-2585DA134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972485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2001">
            <a:extLst>
              <a:ext uri="{FF2B5EF4-FFF2-40B4-BE49-F238E27FC236}">
                <a16:creationId xmlns:a16="http://schemas.microsoft.com/office/drawing/2014/main" id="{F972153A-1919-6DFD-7EA4-87CD87ED1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4D998E-D4F0-4898-9B50-B8D119F58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Stand By Me</a:t>
            </a:r>
          </a:p>
        </p:txBody>
      </p:sp>
    </p:spTree>
    <p:extLst>
      <p:ext uri="{BB962C8B-B14F-4D97-AF65-F5344CB8AC3E}">
        <p14:creationId xmlns:p14="http://schemas.microsoft.com/office/powerpoint/2010/main" val="41493798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2002">
            <a:extLst>
              <a:ext uri="{FF2B5EF4-FFF2-40B4-BE49-F238E27FC236}">
                <a16:creationId xmlns:a16="http://schemas.microsoft.com/office/drawing/2014/main" id="{F389B9C2-BBA7-8279-C86B-EAEE9E42A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EA6747-3044-F175-0F36-28057D3A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545499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2003">
            <a:extLst>
              <a:ext uri="{FF2B5EF4-FFF2-40B4-BE49-F238E27FC236}">
                <a16:creationId xmlns:a16="http://schemas.microsoft.com/office/drawing/2014/main" id="{EF537BBB-7E89-F113-BF29-B7BC3D6BF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06F32B-23A2-A3F5-D67A-619A1185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245687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 By Me_169_v2004">
            <a:extLst>
              <a:ext uri="{FF2B5EF4-FFF2-40B4-BE49-F238E27FC236}">
                <a16:creationId xmlns:a16="http://schemas.microsoft.com/office/drawing/2014/main" id="{EE8847F2-E1C9-8CAD-3910-6692AE5A7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2F213C-6E51-981A-257C-84BA1F97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132702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135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2025-06-08T21:21:59Z</dcterms:modified>
  <cp:category>PDHymns</cp:category>
</cp:coreProperties>
</file>