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Sowing The Seed Of The Kingdom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D/D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3818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1488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Fred A. Fillmore (1903)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Fred A. Fillmore (1903)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3001">
            <a:extLst>
              <a:ext uri="{FF2B5EF4-FFF2-40B4-BE49-F238E27FC236}">
                <a16:creationId xmlns:a16="http://schemas.microsoft.com/office/drawing/2014/main" id="{9BE4E3F4-AE2F-5AB5-18C9-97EEE49FD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50EA80-E119-C5A0-66A2-80850DDA8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Sowing The Seed Of The Kingdom</a:t>
            </a:r>
          </a:p>
        </p:txBody>
      </p:sp>
    </p:spTree>
    <p:extLst>
      <p:ext uri="{BB962C8B-B14F-4D97-AF65-F5344CB8AC3E}">
        <p14:creationId xmlns:p14="http://schemas.microsoft.com/office/powerpoint/2010/main" val="23802695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3002">
            <a:extLst>
              <a:ext uri="{FF2B5EF4-FFF2-40B4-BE49-F238E27FC236}">
                <a16:creationId xmlns:a16="http://schemas.microsoft.com/office/drawing/2014/main" id="{969A7CF9-6E81-3D40-FCBA-334FB4CB4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12E5D5-8367-A354-A61E-B62B81026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684613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C001">
            <a:extLst>
              <a:ext uri="{FF2B5EF4-FFF2-40B4-BE49-F238E27FC236}">
                <a16:creationId xmlns:a16="http://schemas.microsoft.com/office/drawing/2014/main" id="{AD972947-CBBF-74A6-D04E-6871D01086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738A51-67DC-2A42-1137-6CA6A4BC3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062260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C002">
            <a:extLst>
              <a:ext uri="{FF2B5EF4-FFF2-40B4-BE49-F238E27FC236}">
                <a16:creationId xmlns:a16="http://schemas.microsoft.com/office/drawing/2014/main" id="{852350A5-7C7E-67E5-5A1F-3971E6BF1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3286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1001">
            <a:extLst>
              <a:ext uri="{FF2B5EF4-FFF2-40B4-BE49-F238E27FC236}">
                <a16:creationId xmlns:a16="http://schemas.microsoft.com/office/drawing/2014/main" id="{B1E1A09E-6844-886D-6A1C-1286E2A66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Sowing The Seed Of The Kingdom</a:t>
            </a:r>
          </a:p>
        </p:txBody>
      </p:sp>
    </p:spTree>
    <p:extLst>
      <p:ext uri="{BB962C8B-B14F-4D97-AF65-F5344CB8AC3E}">
        <p14:creationId xmlns:p14="http://schemas.microsoft.com/office/powerpoint/2010/main" val="33896146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1002">
            <a:extLst>
              <a:ext uri="{FF2B5EF4-FFF2-40B4-BE49-F238E27FC236}">
                <a16:creationId xmlns:a16="http://schemas.microsoft.com/office/drawing/2014/main" id="{780C082E-1243-E3D8-FC8B-6043DFB29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4EDA7D-0CA5-52BC-25BB-A525CC1E9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515802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C001">
            <a:extLst>
              <a:ext uri="{FF2B5EF4-FFF2-40B4-BE49-F238E27FC236}">
                <a16:creationId xmlns:a16="http://schemas.microsoft.com/office/drawing/2014/main" id="{CDB5CEE1-F1F1-B01C-A650-3E9482F821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F37A93-6626-9C18-3298-CFB04E568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565679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C002">
            <a:extLst>
              <a:ext uri="{FF2B5EF4-FFF2-40B4-BE49-F238E27FC236}">
                <a16:creationId xmlns:a16="http://schemas.microsoft.com/office/drawing/2014/main" id="{B2E442CB-319A-93E4-992F-B1523F9BC1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53C7D6-BB83-452E-110B-859EA81F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583197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2001">
            <a:extLst>
              <a:ext uri="{FF2B5EF4-FFF2-40B4-BE49-F238E27FC236}">
                <a16:creationId xmlns:a16="http://schemas.microsoft.com/office/drawing/2014/main" id="{B9FA57B1-AF09-1C89-33A8-AA5427EFBD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1A08DB-0606-E1FB-C42C-8C8EBEB0D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Sowing The Seed Of The Kingdom</a:t>
            </a:r>
          </a:p>
        </p:txBody>
      </p:sp>
    </p:spTree>
    <p:extLst>
      <p:ext uri="{BB962C8B-B14F-4D97-AF65-F5344CB8AC3E}">
        <p14:creationId xmlns:p14="http://schemas.microsoft.com/office/powerpoint/2010/main" val="28928462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2002">
            <a:extLst>
              <a:ext uri="{FF2B5EF4-FFF2-40B4-BE49-F238E27FC236}">
                <a16:creationId xmlns:a16="http://schemas.microsoft.com/office/drawing/2014/main" id="{2BDDDDC2-72ED-46AB-EA84-E7C9166E5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6BC564-ED96-194C-BDAC-9D15040C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128131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C001">
            <a:extLst>
              <a:ext uri="{FF2B5EF4-FFF2-40B4-BE49-F238E27FC236}">
                <a16:creationId xmlns:a16="http://schemas.microsoft.com/office/drawing/2014/main" id="{71471254-A0B2-F8BA-140F-448C03A6CE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9857CB-1488-88AA-4799-607705BA4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735561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ing The Seed Of The Kingdom_169_vC002">
            <a:extLst>
              <a:ext uri="{FF2B5EF4-FFF2-40B4-BE49-F238E27FC236}">
                <a16:creationId xmlns:a16="http://schemas.microsoft.com/office/drawing/2014/main" id="{3589FC4C-DA8D-915F-AE18-311D66508D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AEFC8C-3837-51E0-8D27-942340034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427833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2025-06-11T20:31:06Z</dcterms:modified>
  <cp:category>PDHymns</cp:category>
</cp:coreProperties>
</file>