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Soul, A Savior Thou Art Needing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843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9720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Brown Pounds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Fillmore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3001">
            <a:extLst>
              <a:ext uri="{FF2B5EF4-FFF2-40B4-BE49-F238E27FC236}">
                <a16:creationId xmlns:a16="http://schemas.microsoft.com/office/drawing/2014/main" id="{129A9D7D-6A3D-10BB-D968-B8CB3D0461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93D52A-CE29-7F03-8C51-A7282902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Soul, A Savior Thou Art Needing</a:t>
            </a:r>
          </a:p>
        </p:txBody>
      </p:sp>
    </p:spTree>
    <p:extLst>
      <p:ext uri="{BB962C8B-B14F-4D97-AF65-F5344CB8AC3E}">
        <p14:creationId xmlns:p14="http://schemas.microsoft.com/office/powerpoint/2010/main" val="7332872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3002">
            <a:extLst>
              <a:ext uri="{FF2B5EF4-FFF2-40B4-BE49-F238E27FC236}">
                <a16:creationId xmlns:a16="http://schemas.microsoft.com/office/drawing/2014/main" id="{1CF6C33A-D2E9-B39B-C450-2CA6E93C9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4BEF3B-A17A-BE7F-E50E-8ECC927A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688067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C001">
            <a:extLst>
              <a:ext uri="{FF2B5EF4-FFF2-40B4-BE49-F238E27FC236}">
                <a16:creationId xmlns:a16="http://schemas.microsoft.com/office/drawing/2014/main" id="{F13439DD-474B-FFF7-B013-4D3DDD507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ECA94E-DCF4-CE96-54F2-461783DB4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6062189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C002">
            <a:extLst>
              <a:ext uri="{FF2B5EF4-FFF2-40B4-BE49-F238E27FC236}">
                <a16:creationId xmlns:a16="http://schemas.microsoft.com/office/drawing/2014/main" id="{49D2ED75-49DB-56CF-EF63-A9D76BC4B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5208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1001">
            <a:extLst>
              <a:ext uri="{FF2B5EF4-FFF2-40B4-BE49-F238E27FC236}">
                <a16:creationId xmlns:a16="http://schemas.microsoft.com/office/drawing/2014/main" id="{BADC7C90-BA30-7970-14F1-C04DC15BFF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Soul, A Savior Thou Art Needing</a:t>
            </a:r>
          </a:p>
        </p:txBody>
      </p:sp>
    </p:spTree>
    <p:extLst>
      <p:ext uri="{BB962C8B-B14F-4D97-AF65-F5344CB8AC3E}">
        <p14:creationId xmlns:p14="http://schemas.microsoft.com/office/powerpoint/2010/main" val="4681415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1002">
            <a:extLst>
              <a:ext uri="{FF2B5EF4-FFF2-40B4-BE49-F238E27FC236}">
                <a16:creationId xmlns:a16="http://schemas.microsoft.com/office/drawing/2014/main" id="{5FB1DF45-9A54-047B-EADF-63558105C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1D6E37-4A5D-73A7-1FED-864FC84DB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19449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C001">
            <a:extLst>
              <a:ext uri="{FF2B5EF4-FFF2-40B4-BE49-F238E27FC236}">
                <a16:creationId xmlns:a16="http://schemas.microsoft.com/office/drawing/2014/main" id="{4B3B7776-6804-EF3E-A016-C278F70BC4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EDB8AC-06AA-FE50-BB92-6FE6970C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3929124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C002">
            <a:extLst>
              <a:ext uri="{FF2B5EF4-FFF2-40B4-BE49-F238E27FC236}">
                <a16:creationId xmlns:a16="http://schemas.microsoft.com/office/drawing/2014/main" id="{1C0574C3-F96D-D1AF-69E1-B271A85749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FFCAEB-7907-5A9E-33CF-A7A4CE19B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810974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2001">
            <a:extLst>
              <a:ext uri="{FF2B5EF4-FFF2-40B4-BE49-F238E27FC236}">
                <a16:creationId xmlns:a16="http://schemas.microsoft.com/office/drawing/2014/main" id="{0DBADB01-AA9E-F2E1-EB46-C6BE2B64D4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4115DD-D051-EEBE-7F4F-08DDDDB6A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Soul, A Savior Thou Art Needing</a:t>
            </a:r>
          </a:p>
        </p:txBody>
      </p:sp>
    </p:spTree>
    <p:extLst>
      <p:ext uri="{BB962C8B-B14F-4D97-AF65-F5344CB8AC3E}">
        <p14:creationId xmlns:p14="http://schemas.microsoft.com/office/powerpoint/2010/main" val="34562558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2002">
            <a:extLst>
              <a:ext uri="{FF2B5EF4-FFF2-40B4-BE49-F238E27FC236}">
                <a16:creationId xmlns:a16="http://schemas.microsoft.com/office/drawing/2014/main" id="{0BF8F73D-856C-9115-9193-EEFC9FCA1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72F6743-1CDD-0D18-ED5B-FCA9CC73C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244625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C001">
            <a:extLst>
              <a:ext uri="{FF2B5EF4-FFF2-40B4-BE49-F238E27FC236}">
                <a16:creationId xmlns:a16="http://schemas.microsoft.com/office/drawing/2014/main" id="{C50E1E2B-C531-DDC5-ED5D-26CE3B654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1CEB87-1AC4-A450-F279-E53D6594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968319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l A Savior Thou Art Needing_169_vC002">
            <a:extLst>
              <a:ext uri="{FF2B5EF4-FFF2-40B4-BE49-F238E27FC236}">
                <a16:creationId xmlns:a16="http://schemas.microsoft.com/office/drawing/2014/main" id="{649A7813-8819-99C4-1556-9FB5C622B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D4FC5B-C1DE-2418-CE53-709CC0E7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26711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2025-06-11T19:32:53Z</dcterms:modified>
  <cp:category>PDHymns</cp:category>
</cp:coreProperties>
</file>