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392113"/>
            <a:ext cx="99250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Some Day The Silver Cord Will Break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(Saved By Grace)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7469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0610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Fanny J. Crosby (1894)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Stebbins (1894)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me Day The Silver Cord Will Break_169_v3001">
            <a:extLst>
              <a:ext uri="{FF2B5EF4-FFF2-40B4-BE49-F238E27FC236}">
                <a16:creationId xmlns:a16="http://schemas.microsoft.com/office/drawing/2014/main" id="{79FAE9AE-8863-1FD7-AF83-D3971D2BDC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B1A15B-DACD-7C22-116D-268980A9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Some Day The Silver Cord Will Break</a:t>
            </a:r>
          </a:p>
        </p:txBody>
      </p:sp>
    </p:spTree>
    <p:extLst>
      <p:ext uri="{BB962C8B-B14F-4D97-AF65-F5344CB8AC3E}">
        <p14:creationId xmlns:p14="http://schemas.microsoft.com/office/powerpoint/2010/main" val="25078482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me Day The Silver Cord Will Break_169_v3002">
            <a:extLst>
              <a:ext uri="{FF2B5EF4-FFF2-40B4-BE49-F238E27FC236}">
                <a16:creationId xmlns:a16="http://schemas.microsoft.com/office/drawing/2014/main" id="{C39769A0-887C-46BA-32E4-87FA910C3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FED97F-7E43-4E35-34E2-30D02E28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705648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DC4425-CAE6-E0CB-741B-2FA78552A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C968EC-6814-F1F9-D5C1-E3FECA33A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910782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CE4D5-33C8-ECDB-D903-68001038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FB00FF-B6D5-7D6A-1333-BF07614D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6292349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me Day The Silver Cord Will Break_169_v4001">
            <a:extLst>
              <a:ext uri="{FF2B5EF4-FFF2-40B4-BE49-F238E27FC236}">
                <a16:creationId xmlns:a16="http://schemas.microsoft.com/office/drawing/2014/main" id="{BD111F59-3AAB-0C95-D9B1-56A057FEF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80CAA6-2C8B-7FFB-3E9F-8D811EDD0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Some Day The Silver Cord Will Break</a:t>
            </a:r>
          </a:p>
        </p:txBody>
      </p:sp>
    </p:spTree>
    <p:extLst>
      <p:ext uri="{BB962C8B-B14F-4D97-AF65-F5344CB8AC3E}">
        <p14:creationId xmlns:p14="http://schemas.microsoft.com/office/powerpoint/2010/main" val="380679326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me Day The Silver Cord Will Break_169_v4002">
            <a:extLst>
              <a:ext uri="{FF2B5EF4-FFF2-40B4-BE49-F238E27FC236}">
                <a16:creationId xmlns:a16="http://schemas.microsoft.com/office/drawing/2014/main" id="{5EB190A5-074C-CBBA-0E71-EA6922B4B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0C752A-429E-0D07-58D8-2EED3670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23337488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55D06-F46F-268D-B1E9-8B9E06413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28AE28-6BEB-0F02-E94F-9E1273D6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984568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E2F34-D2D3-77D5-024C-BC815FEDB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89718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me Day The Silver Cord Will Break_169_v1001">
            <a:extLst>
              <a:ext uri="{FF2B5EF4-FFF2-40B4-BE49-F238E27FC236}">
                <a16:creationId xmlns:a16="http://schemas.microsoft.com/office/drawing/2014/main" id="{817D022C-2B08-A716-3C0D-A42E70AC9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Some Day The Silver Cord Will Break</a:t>
            </a:r>
          </a:p>
        </p:txBody>
      </p:sp>
    </p:spTree>
    <p:extLst>
      <p:ext uri="{BB962C8B-B14F-4D97-AF65-F5344CB8AC3E}">
        <p14:creationId xmlns:p14="http://schemas.microsoft.com/office/powerpoint/2010/main" val="3146795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me Day The Silver Cord Will Break_169_v1002">
            <a:extLst>
              <a:ext uri="{FF2B5EF4-FFF2-40B4-BE49-F238E27FC236}">
                <a16:creationId xmlns:a16="http://schemas.microsoft.com/office/drawing/2014/main" id="{3A3DED24-30A5-0BA4-3197-785701F212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184818-41E9-80ED-87ED-ACA1A5B0D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012977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F025A-70F6-1060-8DA9-B10511B5D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496E882-EF1B-E26A-CEAB-A6D96F446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42418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D23F79-13D9-3D34-D306-DA886A269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56134AF-E087-83AA-C48B-D5AAB0D39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606502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me Day The Silver Cord Will Break_169_v2001">
            <a:extLst>
              <a:ext uri="{FF2B5EF4-FFF2-40B4-BE49-F238E27FC236}">
                <a16:creationId xmlns:a16="http://schemas.microsoft.com/office/drawing/2014/main" id="{7A884F96-A92D-435D-D82A-00B47364E7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ED769B-CCED-AC1C-E296-84FB01D5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Some Day The Silver Cord Will Break</a:t>
            </a:r>
          </a:p>
        </p:txBody>
      </p:sp>
    </p:spTree>
    <p:extLst>
      <p:ext uri="{BB962C8B-B14F-4D97-AF65-F5344CB8AC3E}">
        <p14:creationId xmlns:p14="http://schemas.microsoft.com/office/powerpoint/2010/main" val="6596760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me Day The Silver Cord Will Break_169_v2002">
            <a:extLst>
              <a:ext uri="{FF2B5EF4-FFF2-40B4-BE49-F238E27FC236}">
                <a16:creationId xmlns:a16="http://schemas.microsoft.com/office/drawing/2014/main" id="{3BEF3409-F20D-86C0-19EA-E4AFEC0889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534D10-46CC-C4DA-1D97-C7A4CC801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853489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81A18D-37BA-B3DA-4354-03894BC6C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5E2BD5-593E-8507-A3D4-E32F10B34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179784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129F3D-5B18-F793-1AC3-89848E34D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FC8668-C11B-D7E7-6201-EBBF7B32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27664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144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2025-06-11T19:23:37Z</dcterms:modified>
  <cp:category>PDHymns</cp:category>
</cp:coreProperties>
</file>