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Soldiers Of Christ, Arise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KIRKWOOD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3197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0187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(1742)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(1858)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3003">
            <a:extLst>
              <a:ext uri="{FF2B5EF4-FFF2-40B4-BE49-F238E27FC236}">
                <a16:creationId xmlns:a16="http://schemas.microsoft.com/office/drawing/2014/main" id="{D6B8FFC8-31F6-E8FC-885A-EE5B3742D2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D1DCAD-C16C-76D8-6B32-D309CD6E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574658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4001">
            <a:extLst>
              <a:ext uri="{FF2B5EF4-FFF2-40B4-BE49-F238E27FC236}">
                <a16:creationId xmlns:a16="http://schemas.microsoft.com/office/drawing/2014/main" id="{B22054C6-24A0-6525-FB7C-120CEC863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4FC719-0DAE-F880-D20C-A9A44E3E4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Soldiers Of Christ, Arise</a:t>
            </a:r>
          </a:p>
        </p:txBody>
      </p:sp>
    </p:spTree>
    <p:extLst>
      <p:ext uri="{BB962C8B-B14F-4D97-AF65-F5344CB8AC3E}">
        <p14:creationId xmlns:p14="http://schemas.microsoft.com/office/powerpoint/2010/main" val="15352937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4002">
            <a:extLst>
              <a:ext uri="{FF2B5EF4-FFF2-40B4-BE49-F238E27FC236}">
                <a16:creationId xmlns:a16="http://schemas.microsoft.com/office/drawing/2014/main" id="{A5A943AC-4635-0CA7-D413-244539380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B395E7-D6AC-B779-313B-35B66B35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8291936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4003">
            <a:extLst>
              <a:ext uri="{FF2B5EF4-FFF2-40B4-BE49-F238E27FC236}">
                <a16:creationId xmlns:a16="http://schemas.microsoft.com/office/drawing/2014/main" id="{5820AD1C-54A8-312B-BEF0-1754D8AE15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2CF445-9D4A-7BC1-0617-B0DF8834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19805124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5001">
            <a:extLst>
              <a:ext uri="{FF2B5EF4-FFF2-40B4-BE49-F238E27FC236}">
                <a16:creationId xmlns:a16="http://schemas.microsoft.com/office/drawing/2014/main" id="{1C5FA27B-F0BA-3F9C-797D-FB77DFB4E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67F4BE-08F3-C198-B831-A2EA51074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Soldiers Of Christ, Arise</a:t>
            </a:r>
          </a:p>
        </p:txBody>
      </p:sp>
    </p:spTree>
    <p:extLst>
      <p:ext uri="{BB962C8B-B14F-4D97-AF65-F5344CB8AC3E}">
        <p14:creationId xmlns:p14="http://schemas.microsoft.com/office/powerpoint/2010/main" val="16068558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5002">
            <a:extLst>
              <a:ext uri="{FF2B5EF4-FFF2-40B4-BE49-F238E27FC236}">
                <a16:creationId xmlns:a16="http://schemas.microsoft.com/office/drawing/2014/main" id="{4D6092AD-4B82-7210-940C-BF32C05D7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627A67-002C-C024-0DAD-279C208F4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23042190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5003">
            <a:extLst>
              <a:ext uri="{FF2B5EF4-FFF2-40B4-BE49-F238E27FC236}">
                <a16:creationId xmlns:a16="http://schemas.microsoft.com/office/drawing/2014/main" id="{B5437AB9-EB1C-6247-EF93-749C752364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7919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1001">
            <a:extLst>
              <a:ext uri="{FF2B5EF4-FFF2-40B4-BE49-F238E27FC236}">
                <a16:creationId xmlns:a16="http://schemas.microsoft.com/office/drawing/2014/main" id="{B816D8BB-B897-2572-646A-2EFD69C54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Soldiers Of Christ, Arise</a:t>
            </a:r>
          </a:p>
        </p:txBody>
      </p:sp>
    </p:spTree>
    <p:extLst>
      <p:ext uri="{BB962C8B-B14F-4D97-AF65-F5344CB8AC3E}">
        <p14:creationId xmlns:p14="http://schemas.microsoft.com/office/powerpoint/2010/main" val="21189456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1002">
            <a:extLst>
              <a:ext uri="{FF2B5EF4-FFF2-40B4-BE49-F238E27FC236}">
                <a16:creationId xmlns:a16="http://schemas.microsoft.com/office/drawing/2014/main" id="{6CE5468C-BCEB-AED1-34A7-419B446FC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3B55AD-8EAC-417B-81EF-3278A3025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291759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1003">
            <a:extLst>
              <a:ext uri="{FF2B5EF4-FFF2-40B4-BE49-F238E27FC236}">
                <a16:creationId xmlns:a16="http://schemas.microsoft.com/office/drawing/2014/main" id="{5C6AD8F6-3C8F-CA41-7675-7CAED134F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F0B154-8ED8-2DD6-3172-EDBD49BD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239403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2001">
            <a:extLst>
              <a:ext uri="{FF2B5EF4-FFF2-40B4-BE49-F238E27FC236}">
                <a16:creationId xmlns:a16="http://schemas.microsoft.com/office/drawing/2014/main" id="{4298EF5A-EFA1-C99F-E8F6-9725800CA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0B9747-EC46-E541-D5A4-42CEABE9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Soldiers Of Christ, Arise</a:t>
            </a:r>
          </a:p>
        </p:txBody>
      </p:sp>
    </p:spTree>
    <p:extLst>
      <p:ext uri="{BB962C8B-B14F-4D97-AF65-F5344CB8AC3E}">
        <p14:creationId xmlns:p14="http://schemas.microsoft.com/office/powerpoint/2010/main" val="37355805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2002">
            <a:extLst>
              <a:ext uri="{FF2B5EF4-FFF2-40B4-BE49-F238E27FC236}">
                <a16:creationId xmlns:a16="http://schemas.microsoft.com/office/drawing/2014/main" id="{C2A62853-F80E-C005-9B66-19C2B996C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6DF768-E350-7DB1-CD05-7441D934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023020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2003">
            <a:extLst>
              <a:ext uri="{FF2B5EF4-FFF2-40B4-BE49-F238E27FC236}">
                <a16:creationId xmlns:a16="http://schemas.microsoft.com/office/drawing/2014/main" id="{05CCD508-161C-4C63-E5F7-F24AA71D0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CEE29E-CA6A-464B-1B2E-FCA1961CF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68609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3001">
            <a:extLst>
              <a:ext uri="{FF2B5EF4-FFF2-40B4-BE49-F238E27FC236}">
                <a16:creationId xmlns:a16="http://schemas.microsoft.com/office/drawing/2014/main" id="{C60AC5D3-D29E-E293-A888-5207CCADB5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81CE73-0CEF-9FD2-5E5E-0789011B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Soldiers Of Christ, Arise</a:t>
            </a:r>
          </a:p>
        </p:txBody>
      </p:sp>
    </p:spTree>
    <p:extLst>
      <p:ext uri="{BB962C8B-B14F-4D97-AF65-F5344CB8AC3E}">
        <p14:creationId xmlns:p14="http://schemas.microsoft.com/office/powerpoint/2010/main" val="2846901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s Of Christ Arise_169_arr1_v3002">
            <a:extLst>
              <a:ext uri="{FF2B5EF4-FFF2-40B4-BE49-F238E27FC236}">
                <a16:creationId xmlns:a16="http://schemas.microsoft.com/office/drawing/2014/main" id="{9FE2775D-0CD6-480A-BD4E-A27A7C7B6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CB9F4D-90E9-E611-8BBF-C7EC514BF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246757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130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2025-06-08T20:25:16Z</dcterms:modified>
  <cp:category>PDHymns</cp:category>
</cp:coreProperties>
</file>