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Softly And Tenderly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500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5728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D90637-245C-6E6B-DB14-FD65CA615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1E6CC8-6D4D-9225-D42D-D92C85F0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Softly And Tenderly</a:t>
            </a:r>
          </a:p>
        </p:txBody>
      </p:sp>
    </p:spTree>
    <p:extLst>
      <p:ext uri="{BB962C8B-B14F-4D97-AF65-F5344CB8AC3E}">
        <p14:creationId xmlns:p14="http://schemas.microsoft.com/office/powerpoint/2010/main" val="33096933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4o4002">
            <a:extLst>
              <a:ext uri="{FF2B5EF4-FFF2-40B4-BE49-F238E27FC236}">
                <a16:creationId xmlns:a16="http://schemas.microsoft.com/office/drawing/2014/main" id="{60C65A35-D5B0-F968-09D2-0D6130EBD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707999-4F87-A3F2-3F18-6C2651BA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64312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C001">
            <a:extLst>
              <a:ext uri="{FF2B5EF4-FFF2-40B4-BE49-F238E27FC236}">
                <a16:creationId xmlns:a16="http://schemas.microsoft.com/office/drawing/2014/main" id="{A900E5F5-CF03-F793-1CDA-C773C91E8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2D5D85-2C26-2AEC-950C-0001D81F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465604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C002">
            <a:extLst>
              <a:ext uri="{FF2B5EF4-FFF2-40B4-BE49-F238E27FC236}">
                <a16:creationId xmlns:a16="http://schemas.microsoft.com/office/drawing/2014/main" id="{F984A43C-AE1E-78E0-5107-C13DC4480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100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1001">
            <a:extLst>
              <a:ext uri="{FF2B5EF4-FFF2-40B4-BE49-F238E27FC236}">
                <a16:creationId xmlns:a16="http://schemas.microsoft.com/office/drawing/2014/main" id="{1FEE65C6-9B83-78AB-C60B-DBD38B833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Softly And Tenderly</a:t>
            </a:r>
          </a:p>
        </p:txBody>
      </p:sp>
    </p:spTree>
    <p:extLst>
      <p:ext uri="{BB962C8B-B14F-4D97-AF65-F5344CB8AC3E}">
        <p14:creationId xmlns:p14="http://schemas.microsoft.com/office/powerpoint/2010/main" val="9001292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1002">
            <a:extLst>
              <a:ext uri="{FF2B5EF4-FFF2-40B4-BE49-F238E27FC236}">
                <a16:creationId xmlns:a16="http://schemas.microsoft.com/office/drawing/2014/main" id="{1A4286B1-D744-478E-CA1E-1A713025C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492445-CD0A-161E-A08C-0FD5B04A7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0639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C001">
            <a:extLst>
              <a:ext uri="{FF2B5EF4-FFF2-40B4-BE49-F238E27FC236}">
                <a16:creationId xmlns:a16="http://schemas.microsoft.com/office/drawing/2014/main" id="{E788D522-328A-4196-EA70-C8C0E21A0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44A25F-2F1F-B92D-41BE-AAD0E71E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604589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C002">
            <a:extLst>
              <a:ext uri="{FF2B5EF4-FFF2-40B4-BE49-F238E27FC236}">
                <a16:creationId xmlns:a16="http://schemas.microsoft.com/office/drawing/2014/main" id="{DC67AF96-42C6-B26E-06CF-4D9BEA77D4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D9FDDE-7EE5-89FC-78DB-61D16508C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58155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2001">
            <a:extLst>
              <a:ext uri="{FF2B5EF4-FFF2-40B4-BE49-F238E27FC236}">
                <a16:creationId xmlns:a16="http://schemas.microsoft.com/office/drawing/2014/main" id="{549393DB-C919-786B-241D-BCC641873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F96980-7F97-7D4C-9512-D1835087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Softly And Tenderly</a:t>
            </a:r>
          </a:p>
        </p:txBody>
      </p:sp>
    </p:spTree>
    <p:extLst>
      <p:ext uri="{BB962C8B-B14F-4D97-AF65-F5344CB8AC3E}">
        <p14:creationId xmlns:p14="http://schemas.microsoft.com/office/powerpoint/2010/main" val="10551687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2002">
            <a:extLst>
              <a:ext uri="{FF2B5EF4-FFF2-40B4-BE49-F238E27FC236}">
                <a16:creationId xmlns:a16="http://schemas.microsoft.com/office/drawing/2014/main" id="{7C43CDC2-F1C9-1B79-BE40-2EA58CE5D1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A436B9-69B8-4ED3-C918-2B781FAC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19697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C001">
            <a:extLst>
              <a:ext uri="{FF2B5EF4-FFF2-40B4-BE49-F238E27FC236}">
                <a16:creationId xmlns:a16="http://schemas.microsoft.com/office/drawing/2014/main" id="{28F0BB3A-C952-2DCD-5B23-A45FD3F4E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39337B-9021-07D7-DDEF-AEB3D924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16507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ly And Tenderly_169_vC002">
            <a:extLst>
              <a:ext uri="{FF2B5EF4-FFF2-40B4-BE49-F238E27FC236}">
                <a16:creationId xmlns:a16="http://schemas.microsoft.com/office/drawing/2014/main" id="{2B44776B-8C92-32E6-CF23-418323AC6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2FD062-E6EF-C036-C324-E00F18E8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71944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2025-06-10T22:12:13Z</dcterms:modified>
  <cp:category>PDHymns</cp:category>
</cp:coreProperties>
</file>