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Singing Redemption’s Song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(Angels Are Singing)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80653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Tillit S. Teddlie (1923)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Tillit S. Teddlie (1923)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C001">
            <a:extLst>
              <a:ext uri="{FF2B5EF4-FFF2-40B4-BE49-F238E27FC236}">
                <a16:creationId xmlns:a16="http://schemas.microsoft.com/office/drawing/2014/main" id="{1F5C4801-C21A-BD23-4EF0-9477B97B0A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639D5F-A67A-FF0D-1344-43AFB36AC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620817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C002">
            <a:extLst>
              <a:ext uri="{FF2B5EF4-FFF2-40B4-BE49-F238E27FC236}">
                <a16:creationId xmlns:a16="http://schemas.microsoft.com/office/drawing/2014/main" id="{F4D1CDEE-6AA2-4E12-7090-3EC474BE23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0BC8BF-61B6-5679-667A-6F424EF35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185082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C003">
            <a:extLst>
              <a:ext uri="{FF2B5EF4-FFF2-40B4-BE49-F238E27FC236}">
                <a16:creationId xmlns:a16="http://schemas.microsoft.com/office/drawing/2014/main" id="{3F037A4C-0582-B781-2047-EB56ECEC41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10407C-363B-4E5F-2118-0D204E905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723920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C004">
            <a:extLst>
              <a:ext uri="{FF2B5EF4-FFF2-40B4-BE49-F238E27FC236}">
                <a16:creationId xmlns:a16="http://schemas.microsoft.com/office/drawing/2014/main" id="{01956CD1-45A1-605A-4987-B8BF34E37B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DC6765-956D-1557-E464-5BDB72B88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8949450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3001">
            <a:extLst>
              <a:ext uri="{FF2B5EF4-FFF2-40B4-BE49-F238E27FC236}">
                <a16:creationId xmlns:a16="http://schemas.microsoft.com/office/drawing/2014/main" id="{0A6C7953-0FA6-F66B-B09D-58EC00AF7B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41DE54-A031-F87B-D6DE-753ADD222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Singing Redemption’s Song</a:t>
            </a:r>
          </a:p>
        </p:txBody>
      </p:sp>
    </p:spTree>
    <p:extLst>
      <p:ext uri="{BB962C8B-B14F-4D97-AF65-F5344CB8AC3E}">
        <p14:creationId xmlns:p14="http://schemas.microsoft.com/office/powerpoint/2010/main" val="347428738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3002">
            <a:extLst>
              <a:ext uri="{FF2B5EF4-FFF2-40B4-BE49-F238E27FC236}">
                <a16:creationId xmlns:a16="http://schemas.microsoft.com/office/drawing/2014/main" id="{57B98DA1-2EC6-D15D-7938-BAC25624F5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09E3B0-8E2E-7FD0-4398-98A571CE5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4114002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C001">
            <a:extLst>
              <a:ext uri="{FF2B5EF4-FFF2-40B4-BE49-F238E27FC236}">
                <a16:creationId xmlns:a16="http://schemas.microsoft.com/office/drawing/2014/main" id="{66585314-DD82-D9D8-F9B4-03D90523C0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08BE20-7F0A-2C36-69D6-95873A55D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9962382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C002">
            <a:extLst>
              <a:ext uri="{FF2B5EF4-FFF2-40B4-BE49-F238E27FC236}">
                <a16:creationId xmlns:a16="http://schemas.microsoft.com/office/drawing/2014/main" id="{AF22B826-C27C-489F-B803-372816CDCC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F5ED41-4B0B-D8A7-5E88-FC626872D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1991130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C003">
            <a:extLst>
              <a:ext uri="{FF2B5EF4-FFF2-40B4-BE49-F238E27FC236}">
                <a16:creationId xmlns:a16="http://schemas.microsoft.com/office/drawing/2014/main" id="{86B88FC7-214A-2E13-4DA7-A03F967EC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B139F9-4BA3-D891-5E60-AA5349333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7355054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C004">
            <a:extLst>
              <a:ext uri="{FF2B5EF4-FFF2-40B4-BE49-F238E27FC236}">
                <a16:creationId xmlns:a16="http://schemas.microsoft.com/office/drawing/2014/main" id="{F59EA618-EC79-C4BB-55AC-AFBC7DF90D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17685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1001">
            <a:extLst>
              <a:ext uri="{FF2B5EF4-FFF2-40B4-BE49-F238E27FC236}">
                <a16:creationId xmlns:a16="http://schemas.microsoft.com/office/drawing/2014/main" id="{964F6A54-719B-CB51-ECF9-B67839C60A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Singing Redemption’s Song</a:t>
            </a:r>
          </a:p>
        </p:txBody>
      </p:sp>
    </p:spTree>
    <p:extLst>
      <p:ext uri="{BB962C8B-B14F-4D97-AF65-F5344CB8AC3E}">
        <p14:creationId xmlns:p14="http://schemas.microsoft.com/office/powerpoint/2010/main" val="88133277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1002">
            <a:extLst>
              <a:ext uri="{FF2B5EF4-FFF2-40B4-BE49-F238E27FC236}">
                <a16:creationId xmlns:a16="http://schemas.microsoft.com/office/drawing/2014/main" id="{6211A668-E7F5-5593-9B17-CE2363F508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9D32E9-1352-81B4-D304-FE5134F36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803482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C001">
            <a:extLst>
              <a:ext uri="{FF2B5EF4-FFF2-40B4-BE49-F238E27FC236}">
                <a16:creationId xmlns:a16="http://schemas.microsoft.com/office/drawing/2014/main" id="{40F0B2F7-F54A-AA95-0FEF-C38557EE19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DBF858-6318-5B9A-05BE-5A5042E5A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053850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C002">
            <a:extLst>
              <a:ext uri="{FF2B5EF4-FFF2-40B4-BE49-F238E27FC236}">
                <a16:creationId xmlns:a16="http://schemas.microsoft.com/office/drawing/2014/main" id="{DABE0AB9-1520-614A-A1A9-EC796D452A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E63AC6-6D46-4EFC-173F-58CF4B963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0712879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C003">
            <a:extLst>
              <a:ext uri="{FF2B5EF4-FFF2-40B4-BE49-F238E27FC236}">
                <a16:creationId xmlns:a16="http://schemas.microsoft.com/office/drawing/2014/main" id="{5626B82A-2A9C-EA54-0433-F09CC4A80B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1F8B0E-C26E-B17C-D183-6FB6329C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8938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C004">
            <a:extLst>
              <a:ext uri="{FF2B5EF4-FFF2-40B4-BE49-F238E27FC236}">
                <a16:creationId xmlns:a16="http://schemas.microsoft.com/office/drawing/2014/main" id="{BA289C3B-DEFE-A0F4-C0AE-5EAEEC60D3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74B16F-D576-A5C1-EB0C-F915744C1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887944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2001">
            <a:extLst>
              <a:ext uri="{FF2B5EF4-FFF2-40B4-BE49-F238E27FC236}">
                <a16:creationId xmlns:a16="http://schemas.microsoft.com/office/drawing/2014/main" id="{02E7E9B3-6AB0-CB1D-3280-0E50AC42F2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8460F6-CAC2-AD6A-6323-8EADB8FF9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Singing Redemption’s Song</a:t>
            </a:r>
          </a:p>
        </p:txBody>
      </p:sp>
    </p:spTree>
    <p:extLst>
      <p:ext uri="{BB962C8B-B14F-4D97-AF65-F5344CB8AC3E}">
        <p14:creationId xmlns:p14="http://schemas.microsoft.com/office/powerpoint/2010/main" val="17989703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ing Redemptions Song_169_v2002">
            <a:extLst>
              <a:ext uri="{FF2B5EF4-FFF2-40B4-BE49-F238E27FC236}">
                <a16:creationId xmlns:a16="http://schemas.microsoft.com/office/drawing/2014/main" id="{EB7D86EE-269C-5B91-83C0-A0EB46AD8E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014D51-D6B0-97F3-4E9A-39981FDC4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585861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126</Words>
  <Application>Microsoft Office PowerPoint</Application>
  <PresentationFormat>Widescreen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2025-06-10T22:24:58Z</dcterms:modified>
  <cp:category>PDHymns</cp:category>
</cp:coreProperties>
</file>