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Sing To Me Of Heaven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94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4638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Ada Powell (1914)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Benjamin B. Beall (1914)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3001">
            <a:extLst>
              <a:ext uri="{FF2B5EF4-FFF2-40B4-BE49-F238E27FC236}">
                <a16:creationId xmlns:a16="http://schemas.microsoft.com/office/drawing/2014/main" id="{5C9246A2-2A99-CE38-E80C-BE605417DA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C4904A-AF8F-F64B-8CBB-9E8FA876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Sing To Me Of Heaven</a:t>
            </a:r>
          </a:p>
        </p:txBody>
      </p:sp>
    </p:spTree>
    <p:extLst>
      <p:ext uri="{BB962C8B-B14F-4D97-AF65-F5344CB8AC3E}">
        <p14:creationId xmlns:p14="http://schemas.microsoft.com/office/powerpoint/2010/main" val="17150165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3002">
            <a:extLst>
              <a:ext uri="{FF2B5EF4-FFF2-40B4-BE49-F238E27FC236}">
                <a16:creationId xmlns:a16="http://schemas.microsoft.com/office/drawing/2014/main" id="{54367732-CA1E-D00A-B217-90156EABE0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8B6E09-B4E4-AFB9-4583-BC72EFC9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496720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C001">
            <a:extLst>
              <a:ext uri="{FF2B5EF4-FFF2-40B4-BE49-F238E27FC236}">
                <a16:creationId xmlns:a16="http://schemas.microsoft.com/office/drawing/2014/main" id="{BFD2B144-B6E2-EE7D-F4C8-FC5426DF2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6BFAE0-7026-0D01-8E9A-395F75705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84778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C002">
            <a:extLst>
              <a:ext uri="{FF2B5EF4-FFF2-40B4-BE49-F238E27FC236}">
                <a16:creationId xmlns:a16="http://schemas.microsoft.com/office/drawing/2014/main" id="{1F393C37-9D3C-DDF4-A7D3-94ACCC8AF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4024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1001">
            <a:extLst>
              <a:ext uri="{FF2B5EF4-FFF2-40B4-BE49-F238E27FC236}">
                <a16:creationId xmlns:a16="http://schemas.microsoft.com/office/drawing/2014/main" id="{4D1677EA-EE3A-CC7E-1621-52ADF33B00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Sing To Me Of Heaven</a:t>
            </a:r>
          </a:p>
        </p:txBody>
      </p:sp>
    </p:spTree>
    <p:extLst>
      <p:ext uri="{BB962C8B-B14F-4D97-AF65-F5344CB8AC3E}">
        <p14:creationId xmlns:p14="http://schemas.microsoft.com/office/powerpoint/2010/main" val="11486953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1002">
            <a:extLst>
              <a:ext uri="{FF2B5EF4-FFF2-40B4-BE49-F238E27FC236}">
                <a16:creationId xmlns:a16="http://schemas.microsoft.com/office/drawing/2014/main" id="{28AB54E1-A9D6-720D-C411-9911695C7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883935-9153-296A-E3A5-DB45460AB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364419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C001">
            <a:extLst>
              <a:ext uri="{FF2B5EF4-FFF2-40B4-BE49-F238E27FC236}">
                <a16:creationId xmlns:a16="http://schemas.microsoft.com/office/drawing/2014/main" id="{1279ABFD-626E-63C2-6F94-B89744124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D80D7D-73F8-2B3E-7145-6280761EF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886509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C002">
            <a:extLst>
              <a:ext uri="{FF2B5EF4-FFF2-40B4-BE49-F238E27FC236}">
                <a16:creationId xmlns:a16="http://schemas.microsoft.com/office/drawing/2014/main" id="{0F2B6176-F3E4-43E7-4EF1-B3C6E4E04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98C931-8355-A39D-1C91-B3B0951C3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038436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2001">
            <a:extLst>
              <a:ext uri="{FF2B5EF4-FFF2-40B4-BE49-F238E27FC236}">
                <a16:creationId xmlns:a16="http://schemas.microsoft.com/office/drawing/2014/main" id="{F6AE1D0B-D64C-D4A5-B82D-A0898DBF85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DBFD87-51B6-E994-31B5-E312FDB85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Sing To Me Of Heaven</a:t>
            </a:r>
          </a:p>
        </p:txBody>
      </p:sp>
    </p:spTree>
    <p:extLst>
      <p:ext uri="{BB962C8B-B14F-4D97-AF65-F5344CB8AC3E}">
        <p14:creationId xmlns:p14="http://schemas.microsoft.com/office/powerpoint/2010/main" val="31523255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2002">
            <a:extLst>
              <a:ext uri="{FF2B5EF4-FFF2-40B4-BE49-F238E27FC236}">
                <a16:creationId xmlns:a16="http://schemas.microsoft.com/office/drawing/2014/main" id="{E6BFB5B0-7FE8-C2A2-7E83-63AB2FCED7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E8039A-9D59-CB11-C331-9AF5EED2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997118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C001">
            <a:extLst>
              <a:ext uri="{FF2B5EF4-FFF2-40B4-BE49-F238E27FC236}">
                <a16:creationId xmlns:a16="http://schemas.microsoft.com/office/drawing/2014/main" id="{2ACDC1E6-4AF2-6C4F-0F78-5D14128B3E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FD0C51-FBEF-F2D3-3755-EC5C4A9A2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94778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To Me Of Heaven_169_vC002">
            <a:extLst>
              <a:ext uri="{FF2B5EF4-FFF2-40B4-BE49-F238E27FC236}">
                <a16:creationId xmlns:a16="http://schemas.microsoft.com/office/drawing/2014/main" id="{EF11AE84-3A87-D16D-6F0F-623A5FFD2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5E9C9D-F1A6-66E8-E701-BD6A16F54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009597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2025-06-10T21:30:31Z</dcterms:modified>
  <cp:category>PDHymns</cp:category>
</cp:coreProperties>
</file>