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11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6/10/2025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6/10/2025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6/10/2025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6/10/2025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6/10/2025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6/10/2025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Sing On, Ye Joyful Pilgrims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F/C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603692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817071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Fanny J. Crosby (1885)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John R.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Sweney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 (1885)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DE4D28-615D-D459-1DF1-2BA7091739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955BC0E-ADC0-48E5-58B9-2298F689B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47682732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ing On Ye Joyful Pilgrims_169_vC002">
            <a:extLst>
              <a:ext uri="{FF2B5EF4-FFF2-40B4-BE49-F238E27FC236}">
                <a16:creationId xmlns:a16="http://schemas.microsoft.com/office/drawing/2014/main" id="{234D572A-3314-6F31-ECE9-BF706DBEE5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792C2AA-D300-91B6-7B87-6B1609586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158446287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ing On Ye Joyful Pilgrims_169_vC003">
            <a:extLst>
              <a:ext uri="{FF2B5EF4-FFF2-40B4-BE49-F238E27FC236}">
                <a16:creationId xmlns:a16="http://schemas.microsoft.com/office/drawing/2014/main" id="{05C2CD8C-5A24-23FB-C8E6-2E18A511F5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C258638-B2F4-3405-6A5D-59468E32D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04032968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ing On Ye Joyful Pilgrims_169_vC004">
            <a:extLst>
              <a:ext uri="{FF2B5EF4-FFF2-40B4-BE49-F238E27FC236}">
                <a16:creationId xmlns:a16="http://schemas.microsoft.com/office/drawing/2014/main" id="{69C193DF-C80F-833B-7B73-9945935687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C7FEE9F-D365-9FC8-3BBD-8EFD938BE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968558814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ing On Ye Joyful Pilgrims_169_v3001">
            <a:extLst>
              <a:ext uri="{FF2B5EF4-FFF2-40B4-BE49-F238E27FC236}">
                <a16:creationId xmlns:a16="http://schemas.microsoft.com/office/drawing/2014/main" id="{02F0B16F-088D-3E2F-2755-01883CF973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840C7A2-AF9D-81E2-0030-625D87E13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Sing On, Ye Joyful Pilgrims</a:t>
            </a:r>
          </a:p>
        </p:txBody>
      </p:sp>
    </p:spTree>
    <p:extLst>
      <p:ext uri="{BB962C8B-B14F-4D97-AF65-F5344CB8AC3E}">
        <p14:creationId xmlns:p14="http://schemas.microsoft.com/office/powerpoint/2010/main" val="1670012078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ing On Ye Joyful Pilgrims_169_v3002">
            <a:extLst>
              <a:ext uri="{FF2B5EF4-FFF2-40B4-BE49-F238E27FC236}">
                <a16:creationId xmlns:a16="http://schemas.microsoft.com/office/drawing/2014/main" id="{DD03DAF2-6565-CEC8-16B8-0D77713D738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C262D57-66B8-B31E-C134-75C4B4951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8317620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119633B-6775-5192-CFCC-2A0D7702FE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F30B6D7-F7CF-B1D2-ECC6-5095DBA21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787360517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ing On Ye Joyful Pilgrims_169_vC002">
            <a:extLst>
              <a:ext uri="{FF2B5EF4-FFF2-40B4-BE49-F238E27FC236}">
                <a16:creationId xmlns:a16="http://schemas.microsoft.com/office/drawing/2014/main" id="{FCF7FAAE-02FB-E03E-FBEF-CD04B26AD3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08DE3A8-540D-D353-171E-07669DE89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905773035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ing On Ye Joyful Pilgrims_169_vC003">
            <a:extLst>
              <a:ext uri="{FF2B5EF4-FFF2-40B4-BE49-F238E27FC236}">
                <a16:creationId xmlns:a16="http://schemas.microsoft.com/office/drawing/2014/main" id="{09D41001-FB44-E19D-C349-28E9CEE7D3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1B0C599-3C8F-32EE-70FB-21BD9006C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071549494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ing On Ye Joyful Pilgrims_169_vC004">
            <a:extLst>
              <a:ext uri="{FF2B5EF4-FFF2-40B4-BE49-F238E27FC236}">
                <a16:creationId xmlns:a16="http://schemas.microsoft.com/office/drawing/2014/main" id="{04272529-D5EC-BABB-2D88-92E7FF2033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37" y="0"/>
            <a:ext cx="12188825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382939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ing On Ye Joyful Pilgrims_169_v1001">
            <a:extLst>
              <a:ext uri="{FF2B5EF4-FFF2-40B4-BE49-F238E27FC236}">
                <a16:creationId xmlns:a16="http://schemas.microsoft.com/office/drawing/2014/main" id="{AF1D0968-A8D5-F3BD-BD55-E3DEC212A4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Sing On, Ye Joyful Pilgrims</a:t>
            </a:r>
          </a:p>
        </p:txBody>
      </p:sp>
    </p:spTree>
    <p:extLst>
      <p:ext uri="{BB962C8B-B14F-4D97-AF65-F5344CB8AC3E}">
        <p14:creationId xmlns:p14="http://schemas.microsoft.com/office/powerpoint/2010/main" val="249999211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ing On Ye Joyful Pilgrims_169_v1002">
            <a:extLst>
              <a:ext uri="{FF2B5EF4-FFF2-40B4-BE49-F238E27FC236}">
                <a16:creationId xmlns:a16="http://schemas.microsoft.com/office/drawing/2014/main" id="{99D0FD6E-249E-A53D-963A-AD6C08DBE8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DE9A476-F08D-2A99-A2DA-8973F3B4C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01929040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4A4F5C-2485-36EF-1A25-0240D550C2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872A91C-7421-F1B2-46F6-2D9939C8A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0403055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ing On Ye Joyful Pilgrims_169_vC002">
            <a:extLst>
              <a:ext uri="{FF2B5EF4-FFF2-40B4-BE49-F238E27FC236}">
                <a16:creationId xmlns:a16="http://schemas.microsoft.com/office/drawing/2014/main" id="{D64E108F-039E-CAE7-4F33-4CF35CBED5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934B788-C1DC-9FF2-3662-595F0FB22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83469181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ing On Ye Joyful Pilgrims_169_vC003">
            <a:extLst>
              <a:ext uri="{FF2B5EF4-FFF2-40B4-BE49-F238E27FC236}">
                <a16:creationId xmlns:a16="http://schemas.microsoft.com/office/drawing/2014/main" id="{7045A895-3948-1EB9-F390-20AD135877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2580D1B-E98E-AB0C-BD60-883410816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11782788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ing On Ye Joyful Pilgrims_169_vC004">
            <a:extLst>
              <a:ext uri="{FF2B5EF4-FFF2-40B4-BE49-F238E27FC236}">
                <a16:creationId xmlns:a16="http://schemas.microsoft.com/office/drawing/2014/main" id="{5176547E-E992-D844-EA6F-29B3ABFE3D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F52B59E-2324-C52E-B5E9-2A1538F1B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4965963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ing On Ye Joyful Pilgrims_169_v2001">
            <a:extLst>
              <a:ext uri="{FF2B5EF4-FFF2-40B4-BE49-F238E27FC236}">
                <a16:creationId xmlns:a16="http://schemas.microsoft.com/office/drawing/2014/main" id="{F636BA3D-8DB1-E795-C6D0-C0B85D5D25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C022103-BBC3-A468-B4BC-FE503781B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Sing On, Ye Joyful Pilgrims</a:t>
            </a:r>
          </a:p>
        </p:txBody>
      </p:sp>
    </p:spTree>
    <p:extLst>
      <p:ext uri="{BB962C8B-B14F-4D97-AF65-F5344CB8AC3E}">
        <p14:creationId xmlns:p14="http://schemas.microsoft.com/office/powerpoint/2010/main" val="119439625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ing On Ye Joyful Pilgrims_169_v2002">
            <a:extLst>
              <a:ext uri="{FF2B5EF4-FFF2-40B4-BE49-F238E27FC236}">
                <a16:creationId xmlns:a16="http://schemas.microsoft.com/office/drawing/2014/main" id="{10E57A03-5AA3-C297-4172-1A77ECF35D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FD4B4BA-6A15-D177-F1EC-40BE2B184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63222029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118</TotalTime>
  <Words>133</Words>
  <Application>Microsoft Office PowerPoint</Application>
  <PresentationFormat>Widescreen</PresentationFormat>
  <Paragraphs>38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2025-06-10T21:14:22Z</dcterms:modified>
  <cp:category>PDHymns</cp:category>
</cp:coreProperties>
</file>