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Since I Have Been Redeemed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63827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3226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Edwin O. Excell (1884)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Edwin O. Excell (1884)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1">
            <a:extLst>
              <a:ext uri="{FF2B5EF4-FFF2-40B4-BE49-F238E27FC236}">
                <a16:creationId xmlns:a16="http://schemas.microsoft.com/office/drawing/2014/main" id="{1609F9FF-92DD-FCDE-11DC-2EA14DC74C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21AD5A7-897A-8AF9-A45E-9B3927DE5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85657583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2">
            <a:extLst>
              <a:ext uri="{FF2B5EF4-FFF2-40B4-BE49-F238E27FC236}">
                <a16:creationId xmlns:a16="http://schemas.microsoft.com/office/drawing/2014/main" id="{5953E013-0D17-19DF-B7CB-A11D4148DD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E880FC-EBDF-42EE-586B-734F9C8EC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570421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3">
            <a:extLst>
              <a:ext uri="{FF2B5EF4-FFF2-40B4-BE49-F238E27FC236}">
                <a16:creationId xmlns:a16="http://schemas.microsoft.com/office/drawing/2014/main" id="{C9A191B7-B16C-450B-0FAB-C3C784DD31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5BDCC1-81A2-C362-7F3A-BD3B822C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905335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4">
            <a:extLst>
              <a:ext uri="{FF2B5EF4-FFF2-40B4-BE49-F238E27FC236}">
                <a16:creationId xmlns:a16="http://schemas.microsoft.com/office/drawing/2014/main" id="{77EDF8A5-9924-22CD-CD19-DF7F6EC981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7F4FCD-B66C-000D-D430-F06B59856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0450404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3o5001">
            <a:extLst>
              <a:ext uri="{FF2B5EF4-FFF2-40B4-BE49-F238E27FC236}">
                <a16:creationId xmlns:a16="http://schemas.microsoft.com/office/drawing/2014/main" id="{D1DE6A87-82D2-3D5B-AC85-B8F3DE3847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BDB6CDC-F380-0BB0-7448-A0A3C73FA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Since I Have Been Redeemed</a:t>
            </a:r>
          </a:p>
        </p:txBody>
      </p:sp>
    </p:spTree>
    <p:extLst>
      <p:ext uri="{BB962C8B-B14F-4D97-AF65-F5344CB8AC3E}">
        <p14:creationId xmlns:p14="http://schemas.microsoft.com/office/powerpoint/2010/main" val="341375763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3o5002">
            <a:extLst>
              <a:ext uri="{FF2B5EF4-FFF2-40B4-BE49-F238E27FC236}">
                <a16:creationId xmlns:a16="http://schemas.microsoft.com/office/drawing/2014/main" id="{5B016493-BB2C-F6E9-A6D1-67BBF62C35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BA662D-A936-4A75-7F21-F3EDD7E19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06459195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1">
            <a:extLst>
              <a:ext uri="{FF2B5EF4-FFF2-40B4-BE49-F238E27FC236}">
                <a16:creationId xmlns:a16="http://schemas.microsoft.com/office/drawing/2014/main" id="{56694CCE-3669-B28D-8438-FF10FD8063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B4662D-91EC-2EBF-4CA8-EA4C8485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57694522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2">
            <a:extLst>
              <a:ext uri="{FF2B5EF4-FFF2-40B4-BE49-F238E27FC236}">
                <a16:creationId xmlns:a16="http://schemas.microsoft.com/office/drawing/2014/main" id="{82E93DDB-3CCF-193D-094C-1563676CD5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0EF4FB4-106A-655D-A878-CA333E2AC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0192711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3">
            <a:extLst>
              <a:ext uri="{FF2B5EF4-FFF2-40B4-BE49-F238E27FC236}">
                <a16:creationId xmlns:a16="http://schemas.microsoft.com/office/drawing/2014/main" id="{A4872413-C69E-D8D2-8043-D2355A6547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444A14C-40B3-DB74-1773-1D94CAEF6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7666605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4">
            <a:extLst>
              <a:ext uri="{FF2B5EF4-FFF2-40B4-BE49-F238E27FC236}">
                <a16:creationId xmlns:a16="http://schemas.microsoft.com/office/drawing/2014/main" id="{4FABD1A5-15C2-56F5-4B9D-75B99D1442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AF5D9B-D219-CEE2-EE81-E041F2F50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4706586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1001">
            <a:extLst>
              <a:ext uri="{FF2B5EF4-FFF2-40B4-BE49-F238E27FC236}">
                <a16:creationId xmlns:a16="http://schemas.microsoft.com/office/drawing/2014/main" id="{737CC631-BD37-0681-D24E-B67F759ED7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Since I Have Been Redeemed</a:t>
            </a:r>
          </a:p>
        </p:txBody>
      </p:sp>
    </p:spTree>
    <p:extLst>
      <p:ext uri="{BB962C8B-B14F-4D97-AF65-F5344CB8AC3E}">
        <p14:creationId xmlns:p14="http://schemas.microsoft.com/office/powerpoint/2010/main" val="23308330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4o5001">
            <a:extLst>
              <a:ext uri="{FF2B5EF4-FFF2-40B4-BE49-F238E27FC236}">
                <a16:creationId xmlns:a16="http://schemas.microsoft.com/office/drawing/2014/main" id="{FCBC98DE-D227-D5B2-2D52-6A9574A7DC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E9A784-C862-1FF0-02DD-496058DB5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Since I Have Been Redeemed</a:t>
            </a:r>
          </a:p>
        </p:txBody>
      </p:sp>
    </p:spTree>
    <p:extLst>
      <p:ext uri="{BB962C8B-B14F-4D97-AF65-F5344CB8AC3E}">
        <p14:creationId xmlns:p14="http://schemas.microsoft.com/office/powerpoint/2010/main" val="115462721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4o5002">
            <a:extLst>
              <a:ext uri="{FF2B5EF4-FFF2-40B4-BE49-F238E27FC236}">
                <a16:creationId xmlns:a16="http://schemas.microsoft.com/office/drawing/2014/main" id="{DADAB3B5-0B26-892F-E108-EF61A9B186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BB078A-E806-733B-0342-F004E7510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58924339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1">
            <a:extLst>
              <a:ext uri="{FF2B5EF4-FFF2-40B4-BE49-F238E27FC236}">
                <a16:creationId xmlns:a16="http://schemas.microsoft.com/office/drawing/2014/main" id="{B2496877-DE03-1EB9-A946-2FE7011447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2E0547-A737-0166-2F0E-94DD52EE3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75143159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2">
            <a:extLst>
              <a:ext uri="{FF2B5EF4-FFF2-40B4-BE49-F238E27FC236}">
                <a16:creationId xmlns:a16="http://schemas.microsoft.com/office/drawing/2014/main" id="{45E02B71-46A7-2DA5-A4B4-DE89A506D5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EA5EFF-8075-CCE1-6EBA-79DC057C1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73594108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3">
            <a:extLst>
              <a:ext uri="{FF2B5EF4-FFF2-40B4-BE49-F238E27FC236}">
                <a16:creationId xmlns:a16="http://schemas.microsoft.com/office/drawing/2014/main" id="{DF3ED728-E0CF-7089-B0E1-9BBAC2033C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163738-1E54-B9AE-A48C-1CFA80458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86204715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4">
            <a:extLst>
              <a:ext uri="{FF2B5EF4-FFF2-40B4-BE49-F238E27FC236}">
                <a16:creationId xmlns:a16="http://schemas.microsoft.com/office/drawing/2014/main" id="{8C052C5D-D526-BA3D-0E11-5910F2779C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5D9962-51B3-E725-E153-904C087D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90746659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5o5001">
            <a:extLst>
              <a:ext uri="{FF2B5EF4-FFF2-40B4-BE49-F238E27FC236}">
                <a16:creationId xmlns:a16="http://schemas.microsoft.com/office/drawing/2014/main" id="{363F17F9-F8DA-B4A3-2AC0-D651104F25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1FBE65-29ED-A010-B67B-9C62541A4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Since I Have Been Redeemed</a:t>
            </a:r>
          </a:p>
        </p:txBody>
      </p:sp>
    </p:spTree>
    <p:extLst>
      <p:ext uri="{BB962C8B-B14F-4D97-AF65-F5344CB8AC3E}">
        <p14:creationId xmlns:p14="http://schemas.microsoft.com/office/powerpoint/2010/main" val="382715342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5o5002">
            <a:extLst>
              <a:ext uri="{FF2B5EF4-FFF2-40B4-BE49-F238E27FC236}">
                <a16:creationId xmlns:a16="http://schemas.microsoft.com/office/drawing/2014/main" id="{E6E22ECF-5235-FA87-DF86-8706789FD6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1E497E-C8AC-9FD1-8C1A-9E159F567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406642985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1">
            <a:extLst>
              <a:ext uri="{FF2B5EF4-FFF2-40B4-BE49-F238E27FC236}">
                <a16:creationId xmlns:a16="http://schemas.microsoft.com/office/drawing/2014/main" id="{69C2C46E-259E-85B3-93B1-57F1BBF0ED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0CA0C8-3AF4-560B-A402-CC2AD0B55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56443102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2">
            <a:extLst>
              <a:ext uri="{FF2B5EF4-FFF2-40B4-BE49-F238E27FC236}">
                <a16:creationId xmlns:a16="http://schemas.microsoft.com/office/drawing/2014/main" id="{E39D7607-75B3-E112-D228-432F08C98A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B30E68-E35C-BCA8-C8A5-5733C653B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10891462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1002">
            <a:extLst>
              <a:ext uri="{FF2B5EF4-FFF2-40B4-BE49-F238E27FC236}">
                <a16:creationId xmlns:a16="http://schemas.microsoft.com/office/drawing/2014/main" id="{D7820689-CE54-1BE1-043E-F87F334D72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79B60A-319D-4633-0FE8-8F3ED47C4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5854829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3">
            <a:extLst>
              <a:ext uri="{FF2B5EF4-FFF2-40B4-BE49-F238E27FC236}">
                <a16:creationId xmlns:a16="http://schemas.microsoft.com/office/drawing/2014/main" id="{07EC8110-815F-C720-DD80-9719364103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01241F-2274-DF3B-743B-7F02AA535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292607826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4">
            <a:extLst>
              <a:ext uri="{FF2B5EF4-FFF2-40B4-BE49-F238E27FC236}">
                <a16:creationId xmlns:a16="http://schemas.microsoft.com/office/drawing/2014/main" id="{3F3E1CD5-0DA1-3511-FD1B-120C932448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0521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1">
            <a:extLst>
              <a:ext uri="{FF2B5EF4-FFF2-40B4-BE49-F238E27FC236}">
                <a16:creationId xmlns:a16="http://schemas.microsoft.com/office/drawing/2014/main" id="{D507BB3F-1510-8D05-7932-37E1C48ECA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95BEB5-CEA6-0AAD-981B-1E90B63A9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09187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2">
            <a:extLst>
              <a:ext uri="{FF2B5EF4-FFF2-40B4-BE49-F238E27FC236}">
                <a16:creationId xmlns:a16="http://schemas.microsoft.com/office/drawing/2014/main" id="{536AF8B3-7E1A-D25A-BF64-02BB90AFA7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F9ED19-6FD8-8F51-4A00-0A4F9C067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536408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3">
            <a:extLst>
              <a:ext uri="{FF2B5EF4-FFF2-40B4-BE49-F238E27FC236}">
                <a16:creationId xmlns:a16="http://schemas.microsoft.com/office/drawing/2014/main" id="{53CD2CC0-3AA4-4A22-00FB-C8BC9D557F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A2C57B-B125-BFC0-FBD0-610120F18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916057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C004">
            <a:extLst>
              <a:ext uri="{FF2B5EF4-FFF2-40B4-BE49-F238E27FC236}">
                <a16:creationId xmlns:a16="http://schemas.microsoft.com/office/drawing/2014/main" id="{FEEB4E93-7E05-A22E-3977-EC4B0745F9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82308CC-C844-0880-50EA-69D99C59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315719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2001">
            <a:extLst>
              <a:ext uri="{FF2B5EF4-FFF2-40B4-BE49-F238E27FC236}">
                <a16:creationId xmlns:a16="http://schemas.microsoft.com/office/drawing/2014/main" id="{7142C375-6763-EB14-0AA7-4C2BA68600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8E659E-AEE5-A29B-4C1E-673D91B31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Since I Have Been Redeemed</a:t>
            </a:r>
          </a:p>
        </p:txBody>
      </p:sp>
    </p:spTree>
    <p:extLst>
      <p:ext uri="{BB962C8B-B14F-4D97-AF65-F5344CB8AC3E}">
        <p14:creationId xmlns:p14="http://schemas.microsoft.com/office/powerpoint/2010/main" val="24948161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nce I Have Been Redeemed_169_v2002">
            <a:extLst>
              <a:ext uri="{FF2B5EF4-FFF2-40B4-BE49-F238E27FC236}">
                <a16:creationId xmlns:a16="http://schemas.microsoft.com/office/drawing/2014/main" id="{5038F7D9-5BEF-C735-F952-2F08DD2B1C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8695D28-BC1B-62B6-A0FE-B2BA38382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569921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177</Words>
  <Application>Microsoft Office PowerPoint</Application>
  <PresentationFormat>Widescreen</PresentationFormat>
  <Paragraphs>50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2025-06-10T20:46:11Z</dcterms:modified>
  <cp:category>PDHymns</cp:category>
</cp:coreProperties>
</file>