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Shall I Crucify My Savior?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4038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3283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Varrie Breck (1896)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Grant Colfax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Tullar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3001">
            <a:extLst>
              <a:ext uri="{FF2B5EF4-FFF2-40B4-BE49-F238E27FC236}">
                <a16:creationId xmlns:a16="http://schemas.microsoft.com/office/drawing/2014/main" id="{050F9A27-58CA-3771-23D8-8ED986CA81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E4E7F0-118B-2ED5-AB4D-3BD8119B0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Shall I Crucify My Savior?</a:t>
            </a:r>
            <a:endParaRPr lang="en-US" altLang="en-US" sz="18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7727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3002">
            <a:extLst>
              <a:ext uri="{FF2B5EF4-FFF2-40B4-BE49-F238E27FC236}">
                <a16:creationId xmlns:a16="http://schemas.microsoft.com/office/drawing/2014/main" id="{A482FBD0-B296-BB0A-7301-89C6DE9BB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35BC95-F2F8-68E4-8C3E-C8E314048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390774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1">
            <a:extLst>
              <a:ext uri="{FF2B5EF4-FFF2-40B4-BE49-F238E27FC236}">
                <a16:creationId xmlns:a16="http://schemas.microsoft.com/office/drawing/2014/main" id="{CCA9B603-52B1-B115-E37C-44D6A12EA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D030D14-852B-4941-86E8-3C9993158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127069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2">
            <a:extLst>
              <a:ext uri="{FF2B5EF4-FFF2-40B4-BE49-F238E27FC236}">
                <a16:creationId xmlns:a16="http://schemas.microsoft.com/office/drawing/2014/main" id="{B60F9723-F678-1FEF-CC83-BB3E1B0643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315EDD-430C-BCF4-4415-C408BFF4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9080490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4001">
            <a:extLst>
              <a:ext uri="{FF2B5EF4-FFF2-40B4-BE49-F238E27FC236}">
                <a16:creationId xmlns:a16="http://schemas.microsoft.com/office/drawing/2014/main" id="{1EA36B1B-14C3-43CF-E17B-4B6BBA4902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A46393-8B3B-6E1C-FBBC-8FFFEC6D8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Shall I Crucify My Savior?</a:t>
            </a:r>
            <a:endParaRPr lang="en-US" altLang="en-US" sz="18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790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4002">
            <a:extLst>
              <a:ext uri="{FF2B5EF4-FFF2-40B4-BE49-F238E27FC236}">
                <a16:creationId xmlns:a16="http://schemas.microsoft.com/office/drawing/2014/main" id="{19BDDCDA-AABA-D0E3-D43F-9322DFC081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3BAEB9-33B0-6AFF-42C0-C884C4CA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916545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1">
            <a:extLst>
              <a:ext uri="{FF2B5EF4-FFF2-40B4-BE49-F238E27FC236}">
                <a16:creationId xmlns:a16="http://schemas.microsoft.com/office/drawing/2014/main" id="{E3DC3D6A-02ED-B92C-F8FE-FEE742CAC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D56812-38E0-1789-D4C7-0E95E5F14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9640999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2">
            <a:extLst>
              <a:ext uri="{FF2B5EF4-FFF2-40B4-BE49-F238E27FC236}">
                <a16:creationId xmlns:a16="http://schemas.microsoft.com/office/drawing/2014/main" id="{1F8B90C0-B955-2EEA-DBC2-0559DBCD5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14494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1001">
            <a:extLst>
              <a:ext uri="{FF2B5EF4-FFF2-40B4-BE49-F238E27FC236}">
                <a16:creationId xmlns:a16="http://schemas.microsoft.com/office/drawing/2014/main" id="{B50BCAE5-539E-BDDE-2934-FBE6356449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Shall I Crucify My Savior?</a:t>
            </a:r>
            <a:endParaRPr lang="en-US" altLang="en-US" sz="18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5460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1002">
            <a:extLst>
              <a:ext uri="{FF2B5EF4-FFF2-40B4-BE49-F238E27FC236}">
                <a16:creationId xmlns:a16="http://schemas.microsoft.com/office/drawing/2014/main" id="{E88591B7-1090-1BDC-E542-98614CBE75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ADB5443-D8E4-A5F4-4DE2-0C4EF23B6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521510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1">
            <a:extLst>
              <a:ext uri="{FF2B5EF4-FFF2-40B4-BE49-F238E27FC236}">
                <a16:creationId xmlns:a16="http://schemas.microsoft.com/office/drawing/2014/main" id="{D83F3EBA-CD7D-8890-1250-D2FEE8DA58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D05C82F-950C-1925-9101-1270A1B80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324323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2">
            <a:extLst>
              <a:ext uri="{FF2B5EF4-FFF2-40B4-BE49-F238E27FC236}">
                <a16:creationId xmlns:a16="http://schemas.microsoft.com/office/drawing/2014/main" id="{DB379D82-B6DB-0D49-EB1B-5CC9CA40F2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56334D2-D22B-C62F-A2EA-8AF4EC6E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3742923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2001">
            <a:extLst>
              <a:ext uri="{FF2B5EF4-FFF2-40B4-BE49-F238E27FC236}">
                <a16:creationId xmlns:a16="http://schemas.microsoft.com/office/drawing/2014/main" id="{830E5487-0269-6F3E-FD0C-2FDE77FE29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4A1BA0-DE19-D061-A730-723FC341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Shall I Crucify My Savior?</a:t>
            </a:r>
            <a:endParaRPr lang="en-US" altLang="en-US" sz="1800" b="1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63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2002">
            <a:extLst>
              <a:ext uri="{FF2B5EF4-FFF2-40B4-BE49-F238E27FC236}">
                <a16:creationId xmlns:a16="http://schemas.microsoft.com/office/drawing/2014/main" id="{9A9362C1-8414-775B-8EF2-E23F33DD5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5AA9E90-5C02-DE89-61FD-23867CA67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238278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1">
            <a:extLst>
              <a:ext uri="{FF2B5EF4-FFF2-40B4-BE49-F238E27FC236}">
                <a16:creationId xmlns:a16="http://schemas.microsoft.com/office/drawing/2014/main" id="{86987D42-2978-7A32-76DE-3BB6DEAE7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D8CA1F-16AA-F1D7-BD2B-ACBC225D1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673872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ll I Crucify My Savior169_vC002">
            <a:extLst>
              <a:ext uri="{FF2B5EF4-FFF2-40B4-BE49-F238E27FC236}">
                <a16:creationId xmlns:a16="http://schemas.microsoft.com/office/drawing/2014/main" id="{617B1821-CB95-0A73-3CE5-872AFAB13A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0FAA06-E5F4-737C-E4BC-B5D7914C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4438584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131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2025-06-15T00:54:09Z</dcterms:modified>
  <cp:category>PDHymns</cp:category>
</cp:coreProperties>
</file>