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11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6/14/2025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6/14/2025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6/14/2025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6/14/2025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6/14/2025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6/14/2025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6/14/2025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6/14/2025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6/14/2025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6/14/2025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6/14/2025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6/14/2025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ransition>
    <p:fad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Servant Song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57767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3/4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F/C - SOL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255105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759797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Traditional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Traditional, vss. 2 &amp; 3 by W. M. B.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ervant Song_169_1vs_v1o3001">
            <a:extLst>
              <a:ext uri="{FF2B5EF4-FFF2-40B4-BE49-F238E27FC236}">
                <a16:creationId xmlns:a16="http://schemas.microsoft.com/office/drawing/2014/main" id="{F2E6FE1E-AE43-1F4E-EE2C-BC8F8A786C2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Servant Song</a:t>
            </a:r>
          </a:p>
        </p:txBody>
      </p:sp>
    </p:spTree>
    <p:extLst>
      <p:ext uri="{BB962C8B-B14F-4D97-AF65-F5344CB8AC3E}">
        <p14:creationId xmlns:p14="http://schemas.microsoft.com/office/powerpoint/2010/main" val="251747555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ervant Song_169_1vs_v1o3002">
            <a:extLst>
              <a:ext uri="{FF2B5EF4-FFF2-40B4-BE49-F238E27FC236}">
                <a16:creationId xmlns:a16="http://schemas.microsoft.com/office/drawing/2014/main" id="{702DAB95-A5DA-1B27-72A2-8668AEEBA2A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7" name="Text Box 5">
            <a:extLst>
              <a:ext uri="{FF2B5EF4-FFF2-40B4-BE49-F238E27FC236}">
                <a16:creationId xmlns:a16="http://schemas.microsoft.com/office/drawing/2014/main" id="{481E513F-B304-573B-9B73-958AB1AE0C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1835355834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ervant Song_169_1vs_v2o3001">
            <a:extLst>
              <a:ext uri="{FF2B5EF4-FFF2-40B4-BE49-F238E27FC236}">
                <a16:creationId xmlns:a16="http://schemas.microsoft.com/office/drawing/2014/main" id="{84B62691-5D51-7BD7-7266-415692DF8C3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C9B817DD-C621-D406-737E-5C3744BA5A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Servant Song</a:t>
            </a:r>
          </a:p>
        </p:txBody>
      </p:sp>
    </p:spTree>
    <p:extLst>
      <p:ext uri="{BB962C8B-B14F-4D97-AF65-F5344CB8AC3E}">
        <p14:creationId xmlns:p14="http://schemas.microsoft.com/office/powerpoint/2010/main" val="2714291407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ervant Song_169_1vs_v2o3002">
            <a:extLst>
              <a:ext uri="{FF2B5EF4-FFF2-40B4-BE49-F238E27FC236}">
                <a16:creationId xmlns:a16="http://schemas.microsoft.com/office/drawing/2014/main" id="{C858F1AC-D39D-98E4-6CD1-78048CFDE20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E6A364BE-AEF1-08FE-4D68-F5FDB803C0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1656983087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ervant Song_169_1vs_v3o3001">
            <a:extLst>
              <a:ext uri="{FF2B5EF4-FFF2-40B4-BE49-F238E27FC236}">
                <a16:creationId xmlns:a16="http://schemas.microsoft.com/office/drawing/2014/main" id="{880142B5-3FAA-F104-AB40-56CB6FFEB28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7B9A0F2-F6B9-7DC0-650B-F69E227C3D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Servant Song</a:t>
            </a:r>
          </a:p>
        </p:txBody>
      </p:sp>
    </p:spTree>
    <p:extLst>
      <p:ext uri="{BB962C8B-B14F-4D97-AF65-F5344CB8AC3E}">
        <p14:creationId xmlns:p14="http://schemas.microsoft.com/office/powerpoint/2010/main" val="443737890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ervant Song_169_1vs_v3o3002">
            <a:extLst>
              <a:ext uri="{FF2B5EF4-FFF2-40B4-BE49-F238E27FC236}">
                <a16:creationId xmlns:a16="http://schemas.microsoft.com/office/drawing/2014/main" id="{DC47DB19-D179-BA13-A53F-CA2D8674E92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9525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8C5ED81A-B080-1951-4A4E-4B30CB3A6E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" name="Group 1">
            <a:extLst>
              <a:ext uri="{FF2B5EF4-FFF2-40B4-BE49-F238E27FC236}">
                <a16:creationId xmlns:a16="http://schemas.microsoft.com/office/drawing/2014/main" id="{38698170-6718-C030-D41A-1B62B81AD7EB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5" name="TextBox 2">
              <a:extLst>
                <a:ext uri="{FF2B5EF4-FFF2-40B4-BE49-F238E27FC236}">
                  <a16:creationId xmlns:a16="http://schemas.microsoft.com/office/drawing/2014/main" id="{C5C2A743-B8DB-36AB-CC55-71A0B456AB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6" name="TextBox 4">
              <a:extLst>
                <a:ext uri="{FF2B5EF4-FFF2-40B4-BE49-F238E27FC236}">
                  <a16:creationId xmlns:a16="http://schemas.microsoft.com/office/drawing/2014/main" id="{A8A07889-C6C3-83B4-0051-04F3C214CC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1780612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117</TotalTime>
  <Words>80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42</cp:revision>
  <dcterms:created xsi:type="dcterms:W3CDTF">2013-12-23T05:43:46Z</dcterms:created>
  <dcterms:modified xsi:type="dcterms:W3CDTF">2025-06-14T23:27:14Z</dcterms:modified>
  <cp:category>PDHymns</cp:category>
</cp:coreProperties>
</file>