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Servant Song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776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F/C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5510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5979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Traditional, vss. 2 &amp; 3 by W. M. B.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vant Song_169_1vs_v1o3001">
            <a:extLst>
              <a:ext uri="{FF2B5EF4-FFF2-40B4-BE49-F238E27FC236}">
                <a16:creationId xmlns:a16="http://schemas.microsoft.com/office/drawing/2014/main" id="{F2E6FE1E-AE43-1F4E-EE2C-BC8F8A786C2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Servant Song</a:t>
            </a:r>
          </a:p>
        </p:txBody>
      </p:sp>
    </p:spTree>
    <p:extLst>
      <p:ext uri="{BB962C8B-B14F-4D97-AF65-F5344CB8AC3E}">
        <p14:creationId xmlns:p14="http://schemas.microsoft.com/office/powerpoint/2010/main" val="251747555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vant Song_169_1vs_v1o3002">
            <a:extLst>
              <a:ext uri="{FF2B5EF4-FFF2-40B4-BE49-F238E27FC236}">
                <a16:creationId xmlns:a16="http://schemas.microsoft.com/office/drawing/2014/main" id="{702DAB95-A5DA-1B27-72A2-8668AEEBA2A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481E513F-B304-573B-9B73-958AB1AE0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8353558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vant Song_169_1vs_v2o3001">
            <a:extLst>
              <a:ext uri="{FF2B5EF4-FFF2-40B4-BE49-F238E27FC236}">
                <a16:creationId xmlns:a16="http://schemas.microsoft.com/office/drawing/2014/main" id="{84B62691-5D51-7BD7-7266-415692DF8C3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9B817DD-C621-D406-737E-5C3744BA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Servant Song</a:t>
            </a:r>
          </a:p>
        </p:txBody>
      </p:sp>
    </p:spTree>
    <p:extLst>
      <p:ext uri="{BB962C8B-B14F-4D97-AF65-F5344CB8AC3E}">
        <p14:creationId xmlns:p14="http://schemas.microsoft.com/office/powerpoint/2010/main" val="271429140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vant Song_169_1vs_v2o3002">
            <a:extLst>
              <a:ext uri="{FF2B5EF4-FFF2-40B4-BE49-F238E27FC236}">
                <a16:creationId xmlns:a16="http://schemas.microsoft.com/office/drawing/2014/main" id="{C858F1AC-D39D-98E4-6CD1-78048CFDE20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6A364BE-AEF1-08FE-4D68-F5FDB803C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65698308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vant Song_169_1vs_v3o3001">
            <a:extLst>
              <a:ext uri="{FF2B5EF4-FFF2-40B4-BE49-F238E27FC236}">
                <a16:creationId xmlns:a16="http://schemas.microsoft.com/office/drawing/2014/main" id="{880142B5-3FAA-F104-AB40-56CB6FFEB28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7B9A0F2-F6B9-7DC0-650B-F69E227C3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Servant Song</a:t>
            </a:r>
          </a:p>
        </p:txBody>
      </p:sp>
    </p:spTree>
    <p:extLst>
      <p:ext uri="{BB962C8B-B14F-4D97-AF65-F5344CB8AC3E}">
        <p14:creationId xmlns:p14="http://schemas.microsoft.com/office/powerpoint/2010/main" val="4437378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vant Song_169_1vs_v3o3002">
            <a:extLst>
              <a:ext uri="{FF2B5EF4-FFF2-40B4-BE49-F238E27FC236}">
                <a16:creationId xmlns:a16="http://schemas.microsoft.com/office/drawing/2014/main" id="{DC47DB19-D179-BA13-A53F-CA2D8674E92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9525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C5ED81A-B080-1951-4A4E-4B30CB3A6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38698170-6718-C030-D41A-1B62B81AD7EB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C5C2A743-B8DB-36AB-CC55-71A0B456A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A8A07889-C6C3-83B4-0051-04F3C214C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780612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117</TotalTime>
  <Words>80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2025-06-14T23:27:14Z</dcterms:modified>
  <cp:category>PDHymns</cp:category>
</cp:coreProperties>
</file>