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Servant Song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776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F/C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1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5510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75979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Traditional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Traditional, vss. 2 &amp; 3 by W. M. B.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715F31-1337-0BE3-D7FB-9A0EA45AB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Servant Song</a:t>
            </a:r>
          </a:p>
        </p:txBody>
      </p:sp>
    </p:spTree>
    <p:extLst>
      <p:ext uri="{BB962C8B-B14F-4D97-AF65-F5344CB8AC3E}">
        <p14:creationId xmlns:p14="http://schemas.microsoft.com/office/powerpoint/2010/main" val="251747555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BD24F48-6CD8-FCB8-9A40-23E40CBD4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7" name="Text Box 5">
            <a:extLst>
              <a:ext uri="{FF2B5EF4-FFF2-40B4-BE49-F238E27FC236}">
                <a16:creationId xmlns:a16="http://schemas.microsoft.com/office/drawing/2014/main" id="{481E513F-B304-573B-9B73-958AB1AE0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  <p:grpSp>
        <p:nvGrpSpPr>
          <p:cNvPr id="8" name="Group 1">
            <a:extLst>
              <a:ext uri="{FF2B5EF4-FFF2-40B4-BE49-F238E27FC236}">
                <a16:creationId xmlns:a16="http://schemas.microsoft.com/office/drawing/2014/main" id="{38698170-6718-C030-D41A-1B62B81AD7EB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9" name="TextBox 2">
              <a:extLst>
                <a:ext uri="{FF2B5EF4-FFF2-40B4-BE49-F238E27FC236}">
                  <a16:creationId xmlns:a16="http://schemas.microsoft.com/office/drawing/2014/main" id="{C5C2A743-B8DB-36AB-CC55-71A0B456A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10" name="TextBox 4">
              <a:extLst>
                <a:ext uri="{FF2B5EF4-FFF2-40B4-BE49-F238E27FC236}">
                  <a16:creationId xmlns:a16="http://schemas.microsoft.com/office/drawing/2014/main" id="{A8A07889-C6C3-83B4-0051-04F3C214CC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535583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119</TotalTime>
  <Words>62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2025-06-14T23:29:10Z</dcterms:modified>
  <cp:category>PDHymns</cp:category>
</cp:coreProperties>
</file>