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Send The Light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1752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2">
            <a:extLst>
              <a:ext uri="{FF2B5EF4-FFF2-40B4-BE49-F238E27FC236}">
                <a16:creationId xmlns:a16="http://schemas.microsoft.com/office/drawing/2014/main" id="{E50EFC02-104F-B19E-9F8E-77F455F7A2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530E6A-B655-84BE-D678-80B48E65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506413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3">
            <a:extLst>
              <a:ext uri="{FF2B5EF4-FFF2-40B4-BE49-F238E27FC236}">
                <a16:creationId xmlns:a16="http://schemas.microsoft.com/office/drawing/2014/main" id="{7E51A4B9-E4A9-46A1-93D1-37D7D64DB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ECAA32-68AF-54C1-2E05-93D8F7672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750662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3001">
            <a:extLst>
              <a:ext uri="{FF2B5EF4-FFF2-40B4-BE49-F238E27FC236}">
                <a16:creationId xmlns:a16="http://schemas.microsoft.com/office/drawing/2014/main" id="{FD2F168B-8D44-C43D-1937-6C4B241FAF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1D7CD9-02ED-2ABB-DBD7-2E5CFFA3F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Send The Light</a:t>
            </a:r>
          </a:p>
        </p:txBody>
      </p:sp>
    </p:spTree>
    <p:extLst>
      <p:ext uri="{BB962C8B-B14F-4D97-AF65-F5344CB8AC3E}">
        <p14:creationId xmlns:p14="http://schemas.microsoft.com/office/powerpoint/2010/main" val="8131402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3002">
            <a:extLst>
              <a:ext uri="{FF2B5EF4-FFF2-40B4-BE49-F238E27FC236}">
                <a16:creationId xmlns:a16="http://schemas.microsoft.com/office/drawing/2014/main" id="{DAA434C7-5512-7F4E-EF2F-7F172F597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8C7918-A7AB-B47B-F6FF-35602933F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32332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1">
            <a:extLst>
              <a:ext uri="{FF2B5EF4-FFF2-40B4-BE49-F238E27FC236}">
                <a16:creationId xmlns:a16="http://schemas.microsoft.com/office/drawing/2014/main" id="{B70C5778-40DF-664D-7D97-D242A22C96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CC0882-7855-0150-D0C2-FB88C9B29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7880246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2">
            <a:extLst>
              <a:ext uri="{FF2B5EF4-FFF2-40B4-BE49-F238E27FC236}">
                <a16:creationId xmlns:a16="http://schemas.microsoft.com/office/drawing/2014/main" id="{7C186696-D688-0957-DE0A-CDAD24C56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2C9BF9-BB3D-3037-ACC9-8BD00B48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04233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3">
            <a:extLst>
              <a:ext uri="{FF2B5EF4-FFF2-40B4-BE49-F238E27FC236}">
                <a16:creationId xmlns:a16="http://schemas.microsoft.com/office/drawing/2014/main" id="{16CA2A79-EAF6-B35B-B9C2-B1796C749F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CFC845-2DE9-17A8-7B03-939C40521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789075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4001">
            <a:extLst>
              <a:ext uri="{FF2B5EF4-FFF2-40B4-BE49-F238E27FC236}">
                <a16:creationId xmlns:a16="http://schemas.microsoft.com/office/drawing/2014/main" id="{CCF92C4F-844C-B893-BFA5-3703FB1FF6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9D379E-0820-5394-2139-CFD284A7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Send The Light</a:t>
            </a:r>
          </a:p>
        </p:txBody>
      </p:sp>
    </p:spTree>
    <p:extLst>
      <p:ext uri="{BB962C8B-B14F-4D97-AF65-F5344CB8AC3E}">
        <p14:creationId xmlns:p14="http://schemas.microsoft.com/office/powerpoint/2010/main" val="8047611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4002">
            <a:extLst>
              <a:ext uri="{FF2B5EF4-FFF2-40B4-BE49-F238E27FC236}">
                <a16:creationId xmlns:a16="http://schemas.microsoft.com/office/drawing/2014/main" id="{31C1AEF5-A69C-00FA-D457-ECFFB9C67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E6A021-9B1B-3751-5926-B68B61151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20108516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1">
            <a:extLst>
              <a:ext uri="{FF2B5EF4-FFF2-40B4-BE49-F238E27FC236}">
                <a16:creationId xmlns:a16="http://schemas.microsoft.com/office/drawing/2014/main" id="{DAC8C351-0FED-1EDC-754C-CD4EABAD9A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BB8514-5678-9C99-4587-4F42ACC77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525941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1001">
            <a:extLst>
              <a:ext uri="{FF2B5EF4-FFF2-40B4-BE49-F238E27FC236}">
                <a16:creationId xmlns:a16="http://schemas.microsoft.com/office/drawing/2014/main" id="{BE9FEE6F-9B53-8757-4743-FAFD1367F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Send The Light</a:t>
            </a:r>
          </a:p>
        </p:txBody>
      </p:sp>
    </p:spTree>
    <p:extLst>
      <p:ext uri="{BB962C8B-B14F-4D97-AF65-F5344CB8AC3E}">
        <p14:creationId xmlns:p14="http://schemas.microsoft.com/office/powerpoint/2010/main" val="157516766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2">
            <a:extLst>
              <a:ext uri="{FF2B5EF4-FFF2-40B4-BE49-F238E27FC236}">
                <a16:creationId xmlns:a16="http://schemas.microsoft.com/office/drawing/2014/main" id="{2DFD09BE-1A09-B222-07F5-6D6AA7977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C299A5-6623-A52F-0DBE-6B8F05F2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5074535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3">
            <a:extLst>
              <a:ext uri="{FF2B5EF4-FFF2-40B4-BE49-F238E27FC236}">
                <a16:creationId xmlns:a16="http://schemas.microsoft.com/office/drawing/2014/main" id="{21B97D5F-65E0-1378-2198-A8836973A5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4678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1002">
            <a:extLst>
              <a:ext uri="{FF2B5EF4-FFF2-40B4-BE49-F238E27FC236}">
                <a16:creationId xmlns:a16="http://schemas.microsoft.com/office/drawing/2014/main" id="{FCD01EF5-B41A-1521-C877-61F4488414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5BF531-9A2E-DD46-6A18-5D3E6381B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791044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1">
            <a:extLst>
              <a:ext uri="{FF2B5EF4-FFF2-40B4-BE49-F238E27FC236}">
                <a16:creationId xmlns:a16="http://schemas.microsoft.com/office/drawing/2014/main" id="{B0B42AE5-48D1-D3A1-5AEF-6D05E973E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9B70D5-E838-076E-4769-3D5ACFC5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659843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2">
            <a:extLst>
              <a:ext uri="{FF2B5EF4-FFF2-40B4-BE49-F238E27FC236}">
                <a16:creationId xmlns:a16="http://schemas.microsoft.com/office/drawing/2014/main" id="{620391CD-BAF8-792D-B169-186CA31B3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9FEAE4-78ED-DC0E-747C-46F77BC25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693379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3">
            <a:extLst>
              <a:ext uri="{FF2B5EF4-FFF2-40B4-BE49-F238E27FC236}">
                <a16:creationId xmlns:a16="http://schemas.microsoft.com/office/drawing/2014/main" id="{BA1F23EE-DA9E-B74A-E392-BFC1FAB31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5F5E5C-E68F-FFF0-9DFC-676965CE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756961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2001">
            <a:extLst>
              <a:ext uri="{FF2B5EF4-FFF2-40B4-BE49-F238E27FC236}">
                <a16:creationId xmlns:a16="http://schemas.microsoft.com/office/drawing/2014/main" id="{6C941B27-34D8-113D-376B-2493F5CE54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58B0F6-EBAD-56B3-C96E-88E70AD0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Send The Light</a:t>
            </a:r>
          </a:p>
        </p:txBody>
      </p:sp>
    </p:spTree>
    <p:extLst>
      <p:ext uri="{BB962C8B-B14F-4D97-AF65-F5344CB8AC3E}">
        <p14:creationId xmlns:p14="http://schemas.microsoft.com/office/powerpoint/2010/main" val="36186254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2002">
            <a:extLst>
              <a:ext uri="{FF2B5EF4-FFF2-40B4-BE49-F238E27FC236}">
                <a16:creationId xmlns:a16="http://schemas.microsoft.com/office/drawing/2014/main" id="{6DC0B55A-BF8D-D945-8504-34B94D4B5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CAD806-76FA-E530-9D8C-D7275FC9F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57870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The Light_169_vC001">
            <a:extLst>
              <a:ext uri="{FF2B5EF4-FFF2-40B4-BE49-F238E27FC236}">
                <a16:creationId xmlns:a16="http://schemas.microsoft.com/office/drawing/2014/main" id="{E084F059-5AA3-C41E-69A5-AFE540E2BD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E47124-78E5-02F0-A1FD-07A69C288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110461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131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2025-06-08T19:41:19Z</dcterms:modified>
  <cp:category>PDHymns</cp:category>
</cp:coreProperties>
</file>