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Seeking The Lost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 + 12/8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31147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A. Ogden (1886)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A. Ogden (1886)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C001">
            <a:extLst>
              <a:ext uri="{FF2B5EF4-FFF2-40B4-BE49-F238E27FC236}">
                <a16:creationId xmlns:a16="http://schemas.microsoft.com/office/drawing/2014/main" id="{4C9003CF-B136-E311-AA30-E93F3FE71B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D34D65A-4DFD-E9E7-0FC1-C9911E6B4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9159241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C002">
            <a:extLst>
              <a:ext uri="{FF2B5EF4-FFF2-40B4-BE49-F238E27FC236}">
                <a16:creationId xmlns:a16="http://schemas.microsoft.com/office/drawing/2014/main" id="{731574FE-0F68-D3F5-0ABD-835B7FE449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D72A5D-B534-9D33-6D2E-D083EE2FF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748819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C003">
            <a:extLst>
              <a:ext uri="{FF2B5EF4-FFF2-40B4-BE49-F238E27FC236}">
                <a16:creationId xmlns:a16="http://schemas.microsoft.com/office/drawing/2014/main" id="{9B979B77-440D-CC12-DDFF-FEA70DA43E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9F3BC7-E4D7-A551-0CB1-50E52C1D5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8546577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C004">
            <a:extLst>
              <a:ext uri="{FF2B5EF4-FFF2-40B4-BE49-F238E27FC236}">
                <a16:creationId xmlns:a16="http://schemas.microsoft.com/office/drawing/2014/main" id="{435C921E-BA7E-FA07-1677-FABCAD3002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731C9A5-CE47-9F2D-0CB5-B1B512621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2594547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3001">
            <a:extLst>
              <a:ext uri="{FF2B5EF4-FFF2-40B4-BE49-F238E27FC236}">
                <a16:creationId xmlns:a16="http://schemas.microsoft.com/office/drawing/2014/main" id="{8C097E4D-7896-1659-E157-76FE1F2D3D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539827-5A89-F6CB-32DC-454CDB5E8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3~ Seeking The Lost</a:t>
            </a:r>
          </a:p>
        </p:txBody>
      </p:sp>
    </p:spTree>
    <p:extLst>
      <p:ext uri="{BB962C8B-B14F-4D97-AF65-F5344CB8AC3E}">
        <p14:creationId xmlns:p14="http://schemas.microsoft.com/office/powerpoint/2010/main" val="7313289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3002">
            <a:extLst>
              <a:ext uri="{FF2B5EF4-FFF2-40B4-BE49-F238E27FC236}">
                <a16:creationId xmlns:a16="http://schemas.microsoft.com/office/drawing/2014/main" id="{979B3722-6A79-E9A8-3B46-A7A7ABFF9F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988EFB-78F2-235A-6756-06F6BC262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251882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C001">
            <a:extLst>
              <a:ext uri="{FF2B5EF4-FFF2-40B4-BE49-F238E27FC236}">
                <a16:creationId xmlns:a16="http://schemas.microsoft.com/office/drawing/2014/main" id="{F0404BB8-7638-8108-AA40-733F6C5C88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3B9BFB-8F43-17C6-F982-A6505918A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9213281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C002">
            <a:extLst>
              <a:ext uri="{FF2B5EF4-FFF2-40B4-BE49-F238E27FC236}">
                <a16:creationId xmlns:a16="http://schemas.microsoft.com/office/drawing/2014/main" id="{CD231A4C-B5A3-AFC8-4A0B-685956B519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EC8B92-8FC4-C149-8D3E-91369CEF6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5021168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C003">
            <a:extLst>
              <a:ext uri="{FF2B5EF4-FFF2-40B4-BE49-F238E27FC236}">
                <a16:creationId xmlns:a16="http://schemas.microsoft.com/office/drawing/2014/main" id="{C1DD97F4-9735-7F5E-49A2-94E2DE0B23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3C46A2-DE46-2D91-6538-FBCD42A58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2477461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C004">
            <a:extLst>
              <a:ext uri="{FF2B5EF4-FFF2-40B4-BE49-F238E27FC236}">
                <a16:creationId xmlns:a16="http://schemas.microsoft.com/office/drawing/2014/main" id="{A59DF410-688C-22D9-8AD3-3B246A7AE6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3609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1001">
            <a:extLst>
              <a:ext uri="{FF2B5EF4-FFF2-40B4-BE49-F238E27FC236}">
                <a16:creationId xmlns:a16="http://schemas.microsoft.com/office/drawing/2014/main" id="{7007AC49-BA23-818D-CE4D-F0DC468BAD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Seeking The Lost</a:t>
            </a:r>
          </a:p>
        </p:txBody>
      </p:sp>
    </p:spTree>
    <p:extLst>
      <p:ext uri="{BB962C8B-B14F-4D97-AF65-F5344CB8AC3E}">
        <p14:creationId xmlns:p14="http://schemas.microsoft.com/office/powerpoint/2010/main" val="8026242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1002">
            <a:extLst>
              <a:ext uri="{FF2B5EF4-FFF2-40B4-BE49-F238E27FC236}">
                <a16:creationId xmlns:a16="http://schemas.microsoft.com/office/drawing/2014/main" id="{46752F15-D38A-584A-A8BF-D547F46E14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993A37-E4B4-4595-150C-AC02E609F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4936788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C001">
            <a:extLst>
              <a:ext uri="{FF2B5EF4-FFF2-40B4-BE49-F238E27FC236}">
                <a16:creationId xmlns:a16="http://schemas.microsoft.com/office/drawing/2014/main" id="{8551B7D9-18F0-C25B-249E-3D7009CEDF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3B8FA3-551A-EEF2-FE3C-AEBA76363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607644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C002">
            <a:extLst>
              <a:ext uri="{FF2B5EF4-FFF2-40B4-BE49-F238E27FC236}">
                <a16:creationId xmlns:a16="http://schemas.microsoft.com/office/drawing/2014/main" id="{ADC60F3F-2D63-4D85-8D3D-0B3CDB25B3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3718EA-D5BC-3446-C0F0-67FDE157C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317021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C003">
            <a:extLst>
              <a:ext uri="{FF2B5EF4-FFF2-40B4-BE49-F238E27FC236}">
                <a16:creationId xmlns:a16="http://schemas.microsoft.com/office/drawing/2014/main" id="{5249431D-A5F5-98D6-40F7-E47380D74D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8229D30-0F13-74C1-1EC6-8308C7FA7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709479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C004">
            <a:extLst>
              <a:ext uri="{FF2B5EF4-FFF2-40B4-BE49-F238E27FC236}">
                <a16:creationId xmlns:a16="http://schemas.microsoft.com/office/drawing/2014/main" id="{451FB3ED-7698-0321-78F9-10283A7A66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73AF13-609B-353E-3407-AA4F0DBAB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723369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2001">
            <a:extLst>
              <a:ext uri="{FF2B5EF4-FFF2-40B4-BE49-F238E27FC236}">
                <a16:creationId xmlns:a16="http://schemas.microsoft.com/office/drawing/2014/main" id="{BEB72CF1-4099-EF01-7C7B-BA9FF12763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70BA41-1D87-1137-1ADF-31E8B683F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Seeking The Lost</a:t>
            </a:r>
          </a:p>
        </p:txBody>
      </p:sp>
    </p:spTree>
    <p:extLst>
      <p:ext uri="{BB962C8B-B14F-4D97-AF65-F5344CB8AC3E}">
        <p14:creationId xmlns:p14="http://schemas.microsoft.com/office/powerpoint/2010/main" val="284015975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king The Lost_169_v2002">
            <a:extLst>
              <a:ext uri="{FF2B5EF4-FFF2-40B4-BE49-F238E27FC236}">
                <a16:creationId xmlns:a16="http://schemas.microsoft.com/office/drawing/2014/main" id="{09A2B321-0DE7-C9E1-9060-10EF7DFE16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9785F1-9F05-1DF3-6CCC-AA1B7905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754309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125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2025-06-08T19:03:12Z</dcterms:modified>
  <cp:category>PDHymns</cp:category>
</cp:coreProperties>
</file>