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1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6/7/2025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ransition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Scattering Precious Seed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4/4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A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/E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4791835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A. Ogden (1892)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George C. </a:t>
                      </a:r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Hugg</a:t>
                      </a: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 (1892)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9CABC8-C170-F991-E4DD-F907C2907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A07322-025A-2BA7-FC50-EAE82B6C6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2749738914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1CE92-2B67-9486-8661-86F1FDB163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782AD1C-6F72-42F1-26B7-D5EC30DCF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181522610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FEC665-39F1-1632-2BE6-AF94CC11C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8E52023-8C6E-818B-1514-455666B72F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78626623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E6761C8-2459-CDF8-72A7-0152E3177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4339489-EC48-7C36-DCCC-91078D990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259265516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3001">
            <a:extLst>
              <a:ext uri="{FF2B5EF4-FFF2-40B4-BE49-F238E27FC236}">
                <a16:creationId xmlns:a16="http://schemas.microsoft.com/office/drawing/2014/main" id="{40B79F04-2731-04DD-433F-FC5B14479AC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A47B280-7760-2D23-9FDE-85622754F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Scattering Precious Seed</a:t>
            </a:r>
          </a:p>
        </p:txBody>
      </p:sp>
    </p:spTree>
    <p:extLst>
      <p:ext uri="{BB962C8B-B14F-4D97-AF65-F5344CB8AC3E}">
        <p14:creationId xmlns:p14="http://schemas.microsoft.com/office/powerpoint/2010/main" val="3578564487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3002">
            <a:extLst>
              <a:ext uri="{FF2B5EF4-FFF2-40B4-BE49-F238E27FC236}">
                <a16:creationId xmlns:a16="http://schemas.microsoft.com/office/drawing/2014/main" id="{99523D80-FDAB-15CE-3D15-0F8B4F9F4CE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8687E23-F909-1254-A337-EC296FE5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4242443248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FCB6BB-0C12-6B10-3518-A0A29FD2B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2D444E77-9059-9FE2-60DF-F838ACEFA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709548390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C7D25B7-9417-AA24-493C-7F3E887FBF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610DDE0-E115-7092-6026-F6E61F3EC4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36479876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C25CC3-B74C-8B21-77BF-33B858118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DCDB3FB-26D5-EAC1-49AF-F36E468DB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9447823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D4CC0C-6450-449E-67E0-E8CA3354F7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0381911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1001">
            <a:extLst>
              <a:ext uri="{FF2B5EF4-FFF2-40B4-BE49-F238E27FC236}">
                <a16:creationId xmlns:a16="http://schemas.microsoft.com/office/drawing/2014/main" id="{CEF8FBAA-194C-04AD-042E-52A02F9E31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Scattering Precious Seed</a:t>
            </a:r>
          </a:p>
        </p:txBody>
      </p:sp>
    </p:spTree>
    <p:extLst>
      <p:ext uri="{BB962C8B-B14F-4D97-AF65-F5344CB8AC3E}">
        <p14:creationId xmlns:p14="http://schemas.microsoft.com/office/powerpoint/2010/main" val="1556003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1002">
            <a:extLst>
              <a:ext uri="{FF2B5EF4-FFF2-40B4-BE49-F238E27FC236}">
                <a16:creationId xmlns:a16="http://schemas.microsoft.com/office/drawing/2014/main" id="{E8B8FAC1-9CD8-65CA-B842-14ACD9847BE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B436A00-DEB6-FBCC-4F78-40CEC2FA3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28359261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20A139-ED60-A2B4-1E5E-FFE45AA86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79492CE4-B0B1-BE46-412B-D845D12C7B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30069881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5E0E77-D19A-BC5B-7FD2-D6DC8CB71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557DE4-A3A4-A9E8-1A8B-B8D9C4EE56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565546574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39028A-0197-62E9-B635-A8159A08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A5F1E73E-BC27-9661-A890-FF0E1669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23816261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FADC36-E694-296C-922A-1C45889464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2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879EF63-3B13-BE8F-6B57-EEC2CCB7B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1621266592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2001">
            <a:extLst>
              <a:ext uri="{FF2B5EF4-FFF2-40B4-BE49-F238E27FC236}">
                <a16:creationId xmlns:a16="http://schemas.microsoft.com/office/drawing/2014/main" id="{79ED8C75-A189-3402-E4C4-1CE7634037B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2DFA7C6-41F6-A0DE-4CFF-7075B54177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Scattering Precious Seed</a:t>
            </a:r>
          </a:p>
        </p:txBody>
      </p:sp>
    </p:spTree>
    <p:extLst>
      <p:ext uri="{BB962C8B-B14F-4D97-AF65-F5344CB8AC3E}">
        <p14:creationId xmlns:p14="http://schemas.microsoft.com/office/powerpoint/2010/main" val="126032538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attering Precious Seed_169_v2002">
            <a:extLst>
              <a:ext uri="{FF2B5EF4-FFF2-40B4-BE49-F238E27FC236}">
                <a16:creationId xmlns:a16="http://schemas.microsoft.com/office/drawing/2014/main" id="{EDCD6B46-DC0B-8F09-F316-5B332066A4F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F4B43B8-6EBF-8B59-A599-74ABF3F80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34182720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115</TotalTime>
  <Words>122</Words>
  <Application>Microsoft Office PowerPoint</Application>
  <PresentationFormat>Widescreen</PresentationFormat>
  <Paragraphs>38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2025-06-07T16:50:42Z</dcterms:modified>
  <cp:category>PDHymns</cp:category>
</cp:coreProperties>
</file>