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1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6/12/2025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Savior, Teach Me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SEYMOUR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7.7.7.7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00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2/4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F/A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222749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3193995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Jane E. Leeson (1842)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Carl von Weber (1825)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avior Teach Me169_v1001">
            <a:extLst>
              <a:ext uri="{FF2B5EF4-FFF2-40B4-BE49-F238E27FC236}">
                <a16:creationId xmlns:a16="http://schemas.microsoft.com/office/drawing/2014/main" id="{D77FD7E7-A8F0-668E-6769-1ED8BDFD6C6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Savior, Teach Me</a:t>
            </a:r>
          </a:p>
        </p:txBody>
      </p:sp>
    </p:spTree>
    <p:extLst>
      <p:ext uri="{BB962C8B-B14F-4D97-AF65-F5344CB8AC3E}">
        <p14:creationId xmlns:p14="http://schemas.microsoft.com/office/powerpoint/2010/main" val="158984139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avior Teach Me169_v1002">
            <a:extLst>
              <a:ext uri="{FF2B5EF4-FFF2-40B4-BE49-F238E27FC236}">
                <a16:creationId xmlns:a16="http://schemas.microsoft.com/office/drawing/2014/main" id="{5680813B-1978-11BD-2DB8-3EF7FC2B81E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4BF38F73-13A8-EC76-FE93-294042DBBF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399133481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avior Teach Me169_v2001">
            <a:extLst>
              <a:ext uri="{FF2B5EF4-FFF2-40B4-BE49-F238E27FC236}">
                <a16:creationId xmlns:a16="http://schemas.microsoft.com/office/drawing/2014/main" id="{1DF590B6-8322-9B92-21DE-66DC7B99601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18AA98FA-4D9D-F170-0377-70E3B6D931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Savior, Teach Me</a:t>
            </a:r>
          </a:p>
        </p:txBody>
      </p:sp>
    </p:spTree>
    <p:extLst>
      <p:ext uri="{BB962C8B-B14F-4D97-AF65-F5344CB8AC3E}">
        <p14:creationId xmlns:p14="http://schemas.microsoft.com/office/powerpoint/2010/main" val="248447149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avior Teach Me169_v2002">
            <a:extLst>
              <a:ext uri="{FF2B5EF4-FFF2-40B4-BE49-F238E27FC236}">
                <a16:creationId xmlns:a16="http://schemas.microsoft.com/office/drawing/2014/main" id="{C6608D16-9838-FCC5-4FA0-A880B113791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3A8C3F9E-405D-81D6-985E-CD6FD2E1B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224038289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avior Teach Me169_v3001">
            <a:extLst>
              <a:ext uri="{FF2B5EF4-FFF2-40B4-BE49-F238E27FC236}">
                <a16:creationId xmlns:a16="http://schemas.microsoft.com/office/drawing/2014/main" id="{215520B2-488D-E6B4-4F2B-95872915B61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4" name="Text Box 5">
            <a:extLst>
              <a:ext uri="{FF2B5EF4-FFF2-40B4-BE49-F238E27FC236}">
                <a16:creationId xmlns:a16="http://schemas.microsoft.com/office/drawing/2014/main" id="{1A56B92C-80D4-99C9-6D5B-0F2E474B3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Savior, Teach Me</a:t>
            </a:r>
          </a:p>
        </p:txBody>
      </p:sp>
    </p:spTree>
    <p:extLst>
      <p:ext uri="{BB962C8B-B14F-4D97-AF65-F5344CB8AC3E}">
        <p14:creationId xmlns:p14="http://schemas.microsoft.com/office/powerpoint/2010/main" val="386146454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avior Teach Me169_v3002">
            <a:extLst>
              <a:ext uri="{FF2B5EF4-FFF2-40B4-BE49-F238E27FC236}">
                <a16:creationId xmlns:a16="http://schemas.microsoft.com/office/drawing/2014/main" id="{F50FE663-3C86-FA18-4908-805F233CE78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7005089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111</TotalTime>
  <Words>88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2025-06-12T21:09:55Z</dcterms:modified>
  <cp:category>PDHymns</cp:category>
</cp:coreProperties>
</file>