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Savior, More Than Life 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343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163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H.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Doane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3001">
            <a:extLst>
              <a:ext uri="{FF2B5EF4-FFF2-40B4-BE49-F238E27FC236}">
                <a16:creationId xmlns:a16="http://schemas.microsoft.com/office/drawing/2014/main" id="{EFBEC7AF-909E-C5F9-FA9B-E04DF6E52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A43B90-0632-50D6-2F45-7CCA090C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Savior, More Than Life To Me</a:t>
            </a:r>
          </a:p>
        </p:txBody>
      </p:sp>
    </p:spTree>
    <p:extLst>
      <p:ext uri="{BB962C8B-B14F-4D97-AF65-F5344CB8AC3E}">
        <p14:creationId xmlns:p14="http://schemas.microsoft.com/office/powerpoint/2010/main" val="12509149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3002">
            <a:extLst>
              <a:ext uri="{FF2B5EF4-FFF2-40B4-BE49-F238E27FC236}">
                <a16:creationId xmlns:a16="http://schemas.microsoft.com/office/drawing/2014/main" id="{063B04A5-B0D1-9DED-5A94-B36ECA1E9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C070D1-B207-95DB-C9F9-495328EC0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665967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D2BD8-A183-82BA-D469-D759643E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8168ED-3ED1-D790-804F-4E211BB2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667801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C002">
            <a:extLst>
              <a:ext uri="{FF2B5EF4-FFF2-40B4-BE49-F238E27FC236}">
                <a16:creationId xmlns:a16="http://schemas.microsoft.com/office/drawing/2014/main" id="{5B30F460-1A7B-DB84-A34E-8830D5938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3475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1001">
            <a:extLst>
              <a:ext uri="{FF2B5EF4-FFF2-40B4-BE49-F238E27FC236}">
                <a16:creationId xmlns:a16="http://schemas.microsoft.com/office/drawing/2014/main" id="{661C51D5-3FB4-D79C-7FF4-A398CA3655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Savior, More Than Life To Me</a:t>
            </a:r>
          </a:p>
        </p:txBody>
      </p:sp>
    </p:spTree>
    <p:extLst>
      <p:ext uri="{BB962C8B-B14F-4D97-AF65-F5344CB8AC3E}">
        <p14:creationId xmlns:p14="http://schemas.microsoft.com/office/powerpoint/2010/main" val="6793418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1002">
            <a:extLst>
              <a:ext uri="{FF2B5EF4-FFF2-40B4-BE49-F238E27FC236}">
                <a16:creationId xmlns:a16="http://schemas.microsoft.com/office/drawing/2014/main" id="{E5FE3BDA-FCD9-F091-8FB9-643EA0DCC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7565A3-768F-8893-A888-1D2660A8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16916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149D6-4ECC-1584-6993-78D070754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C2BEE9-4BEF-02BF-3556-ACD920C4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513713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C002">
            <a:extLst>
              <a:ext uri="{FF2B5EF4-FFF2-40B4-BE49-F238E27FC236}">
                <a16:creationId xmlns:a16="http://schemas.microsoft.com/office/drawing/2014/main" id="{3FD683B3-6D1F-F96E-D32F-024C8582A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2AE353-6D10-379A-C464-07809E06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710732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2001">
            <a:extLst>
              <a:ext uri="{FF2B5EF4-FFF2-40B4-BE49-F238E27FC236}">
                <a16:creationId xmlns:a16="http://schemas.microsoft.com/office/drawing/2014/main" id="{84D3FA38-D11B-A26C-AC3B-F6F8B9404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E6C324-D552-0268-D338-98499A37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Savior, More Than Life To Me</a:t>
            </a:r>
          </a:p>
        </p:txBody>
      </p:sp>
    </p:spTree>
    <p:extLst>
      <p:ext uri="{BB962C8B-B14F-4D97-AF65-F5344CB8AC3E}">
        <p14:creationId xmlns:p14="http://schemas.microsoft.com/office/powerpoint/2010/main" val="983299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2002">
            <a:extLst>
              <a:ext uri="{FF2B5EF4-FFF2-40B4-BE49-F238E27FC236}">
                <a16:creationId xmlns:a16="http://schemas.microsoft.com/office/drawing/2014/main" id="{6D00A9E5-288A-49C2-4DCD-6BE0BE21B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D7B2B2-0EF9-2671-F879-72788E87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005965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74D0F-9650-86EF-0D50-BD7377F77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28FC58-A5B0-2C48-5CDD-AF9F2A16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9986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More Than Life To Me_169_vC002">
            <a:extLst>
              <a:ext uri="{FF2B5EF4-FFF2-40B4-BE49-F238E27FC236}">
                <a16:creationId xmlns:a16="http://schemas.microsoft.com/office/drawing/2014/main" id="{03A81343-CE53-D36A-E5C1-241CF15FB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311239-FF06-9D65-6783-20CEB7F8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80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2025-06-07T16:14:45Z</dcterms:modified>
  <cp:category>PDHymns</cp:category>
</cp:coreProperties>
</file>