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Savior, Like A Shepherd Lead Us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BRADBURY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8.7.8.7.4.7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/G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06808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54666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Dorothy A. Thrupp (1836)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B. Bradbury (1859)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A29BF0-9BB1-7797-65CB-2612BFCFC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D51F5C9-24ED-2721-C398-9ED8FDBF9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Savior, Like A Shepherd Lead Us</a:t>
            </a:r>
          </a:p>
        </p:txBody>
      </p:sp>
    </p:spTree>
    <p:extLst>
      <p:ext uri="{BB962C8B-B14F-4D97-AF65-F5344CB8AC3E}">
        <p14:creationId xmlns:p14="http://schemas.microsoft.com/office/powerpoint/2010/main" val="368717140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ike A Shepherd Lead Us_169_arr1_v4o4002">
            <a:extLst>
              <a:ext uri="{FF2B5EF4-FFF2-40B4-BE49-F238E27FC236}">
                <a16:creationId xmlns:a16="http://schemas.microsoft.com/office/drawing/2014/main" id="{2780394A-B86E-268B-6881-E8F1128649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6C30506-D737-E35D-283A-F05CAD925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01325009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ike A Shepherd Lead Us_169_arr1_v4o4003">
            <a:extLst>
              <a:ext uri="{FF2B5EF4-FFF2-40B4-BE49-F238E27FC236}">
                <a16:creationId xmlns:a16="http://schemas.microsoft.com/office/drawing/2014/main" id="{9A92F390-2477-EFCD-3186-73659A92A9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6034F43-0C0D-E08F-5F49-E00A2C901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97498263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ike A Shepherd Lead Us_169_arr1_v4o4004">
            <a:extLst>
              <a:ext uri="{FF2B5EF4-FFF2-40B4-BE49-F238E27FC236}">
                <a16:creationId xmlns:a16="http://schemas.microsoft.com/office/drawing/2014/main" id="{8197E02C-48B2-3293-9710-AD4924FEC2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407652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ike A Shepherd Lead Us_169_arr1_v1001">
            <a:extLst>
              <a:ext uri="{FF2B5EF4-FFF2-40B4-BE49-F238E27FC236}">
                <a16:creationId xmlns:a16="http://schemas.microsoft.com/office/drawing/2014/main" id="{7EAC84FB-7E59-4761-03E8-7923E50DF6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Savior, Like A Shepherd Lead Us</a:t>
            </a:r>
          </a:p>
        </p:txBody>
      </p:sp>
    </p:spTree>
    <p:extLst>
      <p:ext uri="{BB962C8B-B14F-4D97-AF65-F5344CB8AC3E}">
        <p14:creationId xmlns:p14="http://schemas.microsoft.com/office/powerpoint/2010/main" val="83064574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ike A Shepherd Lead Us_169_arr1_v1002">
            <a:extLst>
              <a:ext uri="{FF2B5EF4-FFF2-40B4-BE49-F238E27FC236}">
                <a16:creationId xmlns:a16="http://schemas.microsoft.com/office/drawing/2014/main" id="{F7A5AB1B-7B63-9912-74CE-1E87D74408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B5082BF-A794-DB10-E30E-ABB1509B2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50489466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ike A Shepherd Lead Us_169_arr1_v1003">
            <a:extLst>
              <a:ext uri="{FF2B5EF4-FFF2-40B4-BE49-F238E27FC236}">
                <a16:creationId xmlns:a16="http://schemas.microsoft.com/office/drawing/2014/main" id="{985F83B4-5489-C6EC-2163-E0A6DB9D13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C1C241F-D043-4EA7-484A-68E69F6A8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3139453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ike A Shepherd Lead Us_169_arr1_v1004">
            <a:extLst>
              <a:ext uri="{FF2B5EF4-FFF2-40B4-BE49-F238E27FC236}">
                <a16:creationId xmlns:a16="http://schemas.microsoft.com/office/drawing/2014/main" id="{67A7C973-7298-EA1F-90F9-20ACCB1630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55BA0A6-677B-FF19-46D6-1BA98148C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9153445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ike A Shepherd Lead Us_169_arr1_v2001">
            <a:extLst>
              <a:ext uri="{FF2B5EF4-FFF2-40B4-BE49-F238E27FC236}">
                <a16:creationId xmlns:a16="http://schemas.microsoft.com/office/drawing/2014/main" id="{9758ECBE-FCE2-A8DD-6356-DDED394D0B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AB5C61C-808C-AB70-9686-D4A700A63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Savior, Like A Shepherd Lead Us</a:t>
            </a:r>
          </a:p>
        </p:txBody>
      </p:sp>
    </p:spTree>
    <p:extLst>
      <p:ext uri="{BB962C8B-B14F-4D97-AF65-F5344CB8AC3E}">
        <p14:creationId xmlns:p14="http://schemas.microsoft.com/office/powerpoint/2010/main" val="334272477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ike A Shepherd Lead Us_169_arr1_v2002">
            <a:extLst>
              <a:ext uri="{FF2B5EF4-FFF2-40B4-BE49-F238E27FC236}">
                <a16:creationId xmlns:a16="http://schemas.microsoft.com/office/drawing/2014/main" id="{7C689321-7A3E-2478-8461-EB59B41381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15C64D6-BA31-6EE7-909F-7A1F5DEDF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6626445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ike A Shepherd Lead Us_169_arr1_v2003">
            <a:extLst>
              <a:ext uri="{FF2B5EF4-FFF2-40B4-BE49-F238E27FC236}">
                <a16:creationId xmlns:a16="http://schemas.microsoft.com/office/drawing/2014/main" id="{0EC23AB6-B5E9-1997-FF10-756B39371A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3768F14-ADFD-1885-72FF-3F0198BE8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8762748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ike A Shepherd Lead Us_169_arr1_v2004">
            <a:extLst>
              <a:ext uri="{FF2B5EF4-FFF2-40B4-BE49-F238E27FC236}">
                <a16:creationId xmlns:a16="http://schemas.microsoft.com/office/drawing/2014/main" id="{1DA03834-44C7-61E9-9889-93CB847945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BD85F4B-6284-0784-DD27-34698B8BB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3466979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121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2025-06-07T15:55:02Z</dcterms:modified>
  <cp:category>PDHymns</cp:category>
</cp:coreProperties>
</file>