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Savior, Lead Me Lest I Stray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4391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Frank M. Davis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Frank M. Davis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222594-BE93-8266-B0E1-CCF64B7E6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D59F29-28CC-2247-4A42-6DB6BD1E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Savior, Lead Me Lest I Stray</a:t>
            </a:r>
          </a:p>
        </p:txBody>
      </p:sp>
    </p:spTree>
    <p:extLst>
      <p:ext uri="{BB962C8B-B14F-4D97-AF65-F5344CB8AC3E}">
        <p14:creationId xmlns:p14="http://schemas.microsoft.com/office/powerpoint/2010/main" val="2778201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6C56A1-A59D-40A4-8AB5-2FA44727E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9A0561E6-1CCE-7962-2BEF-E353F97B1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858924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68B2A-FEAF-A9FC-2EAB-BD6101FB5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D47471-2A87-B3E9-CD13-DD1BC575A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684784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ead Me Lest I Stray_169_vC002">
            <a:extLst>
              <a:ext uri="{FF2B5EF4-FFF2-40B4-BE49-F238E27FC236}">
                <a16:creationId xmlns:a16="http://schemas.microsoft.com/office/drawing/2014/main" id="{A6B4EBEC-BCFA-398E-B6E3-7257F0EF71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773A4F-8F8B-E8F1-8F44-723372FB7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675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ead Me Lest I Stray_169_v1001">
            <a:extLst>
              <a:ext uri="{FF2B5EF4-FFF2-40B4-BE49-F238E27FC236}">
                <a16:creationId xmlns:a16="http://schemas.microsoft.com/office/drawing/2014/main" id="{D7EF7B61-2041-511B-88EB-6EA91AB8E0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Savior, Lead Me Lest I Stray</a:t>
            </a:r>
          </a:p>
        </p:txBody>
      </p:sp>
    </p:spTree>
    <p:extLst>
      <p:ext uri="{BB962C8B-B14F-4D97-AF65-F5344CB8AC3E}">
        <p14:creationId xmlns:p14="http://schemas.microsoft.com/office/powerpoint/2010/main" val="17320703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ead Me Lest I Stray_169_v1002">
            <a:extLst>
              <a:ext uri="{FF2B5EF4-FFF2-40B4-BE49-F238E27FC236}">
                <a16:creationId xmlns:a16="http://schemas.microsoft.com/office/drawing/2014/main" id="{1E3B3E28-F927-41E3-3DB1-B01C9DC35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127900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8BF909-78AE-BB3A-F05F-512BC22B4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EE35F3-CCD7-F518-A4B7-9CAAB1267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467224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ead Me Lest I Stray_169_vC002">
            <a:extLst>
              <a:ext uri="{FF2B5EF4-FFF2-40B4-BE49-F238E27FC236}">
                <a16:creationId xmlns:a16="http://schemas.microsoft.com/office/drawing/2014/main" id="{7E8117F0-B4E5-3E31-8BC3-6FF7385965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D502FB-2DDB-DC96-2798-B5B109938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558160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ead Me Lest I Stray_169_v2001">
            <a:extLst>
              <a:ext uri="{FF2B5EF4-FFF2-40B4-BE49-F238E27FC236}">
                <a16:creationId xmlns:a16="http://schemas.microsoft.com/office/drawing/2014/main" id="{B866D5A7-EBDB-8CC0-02EC-CDED020F0E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9298D4-CA81-F34A-5280-8AD0EDCF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Savior, Lead Me Lest I Stray</a:t>
            </a:r>
          </a:p>
        </p:txBody>
      </p:sp>
    </p:spTree>
    <p:extLst>
      <p:ext uri="{BB962C8B-B14F-4D97-AF65-F5344CB8AC3E}">
        <p14:creationId xmlns:p14="http://schemas.microsoft.com/office/powerpoint/2010/main" val="8795300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ead Me Lest I Stray_169_v2002">
            <a:extLst>
              <a:ext uri="{FF2B5EF4-FFF2-40B4-BE49-F238E27FC236}">
                <a16:creationId xmlns:a16="http://schemas.microsoft.com/office/drawing/2014/main" id="{B56A3B39-9F51-2FB7-3015-63CFF3D23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5BD0FE-A126-6A44-F2A4-851AB0F0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025080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766A9-19DA-2499-475C-0A86E1D15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029EF9-D456-8693-4AC7-CD812258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509677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ead Me Lest I Stray_169_vC002">
            <a:extLst>
              <a:ext uri="{FF2B5EF4-FFF2-40B4-BE49-F238E27FC236}">
                <a16:creationId xmlns:a16="http://schemas.microsoft.com/office/drawing/2014/main" id="{813522BB-A8EA-E5F4-6450-B2F0B7098A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76DA88-28D1-2B93-E9EF-D6DB36A5C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384252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119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2025-06-07T01:50:54Z</dcterms:modified>
  <cp:category>PDHymns</cp:category>
</cp:coreProperties>
</file>