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Savior, Grant Me Rest And Peace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BATEMAN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530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47709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2883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Lucinda M. Bateman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H. Fillmore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1001">
            <a:extLst>
              <a:ext uri="{FF2B5EF4-FFF2-40B4-BE49-F238E27FC236}">
                <a16:creationId xmlns:a16="http://schemas.microsoft.com/office/drawing/2014/main" id="{D767A805-D02C-14C0-ED62-7D44AC837E5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Savior, Grant Me Rest And Peace</a:t>
            </a:r>
          </a:p>
        </p:txBody>
      </p:sp>
    </p:spTree>
    <p:extLst>
      <p:ext uri="{BB962C8B-B14F-4D97-AF65-F5344CB8AC3E}">
        <p14:creationId xmlns:p14="http://schemas.microsoft.com/office/powerpoint/2010/main" val="27577034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1002">
            <a:extLst>
              <a:ext uri="{FF2B5EF4-FFF2-40B4-BE49-F238E27FC236}">
                <a16:creationId xmlns:a16="http://schemas.microsoft.com/office/drawing/2014/main" id="{1D98FF57-4198-9D53-BAFE-BD98AB29B7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D12FF01-F1E7-1680-7092-2FA317B6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838982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2001">
            <a:extLst>
              <a:ext uri="{FF2B5EF4-FFF2-40B4-BE49-F238E27FC236}">
                <a16:creationId xmlns:a16="http://schemas.microsoft.com/office/drawing/2014/main" id="{01D277F7-8332-7018-8A86-83EE9AEB7D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CF87CA6-20E1-E8B9-E9A2-D87951AE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Savior, Grant Me Rest And Peace</a:t>
            </a:r>
          </a:p>
        </p:txBody>
      </p:sp>
    </p:spTree>
    <p:extLst>
      <p:ext uri="{BB962C8B-B14F-4D97-AF65-F5344CB8AC3E}">
        <p14:creationId xmlns:p14="http://schemas.microsoft.com/office/powerpoint/2010/main" val="19566293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2002">
            <a:extLst>
              <a:ext uri="{FF2B5EF4-FFF2-40B4-BE49-F238E27FC236}">
                <a16:creationId xmlns:a16="http://schemas.microsoft.com/office/drawing/2014/main" id="{E44A93A8-6B93-2B5B-CAE2-4052790D9B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1258078-29C4-DFD1-7A7E-81D1237FE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827790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3001">
            <a:extLst>
              <a:ext uri="{FF2B5EF4-FFF2-40B4-BE49-F238E27FC236}">
                <a16:creationId xmlns:a16="http://schemas.microsoft.com/office/drawing/2014/main" id="{2C60E337-A493-83E3-7DEF-2161E895FD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04B97A-D721-57F0-9110-6B5477BA2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Savior, Grant Me Rest And Peace</a:t>
            </a:r>
          </a:p>
        </p:txBody>
      </p:sp>
    </p:spTree>
    <p:extLst>
      <p:ext uri="{BB962C8B-B14F-4D97-AF65-F5344CB8AC3E}">
        <p14:creationId xmlns:p14="http://schemas.microsoft.com/office/powerpoint/2010/main" val="32421613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Grant Me Rest And Peace169_v3002">
            <a:extLst>
              <a:ext uri="{FF2B5EF4-FFF2-40B4-BE49-F238E27FC236}">
                <a16:creationId xmlns:a16="http://schemas.microsoft.com/office/drawing/2014/main" id="{83A307F4-4780-ABF7-E704-ABAFA9EE87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82253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102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2025-06-12T21:03:49Z</dcterms:modified>
  <cp:category>PDHymns</cp:category>
</cp:coreProperties>
</file>