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2" y="392113"/>
            <a:ext cx="966787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Savior, Breathe An Evening Blessing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EVENING PRAYER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7.7.7.7.7.7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658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66540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6193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Edmeston (1820)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C. Stebbins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Breathe An Evening Blessing169_arr1_v1001">
            <a:extLst>
              <a:ext uri="{FF2B5EF4-FFF2-40B4-BE49-F238E27FC236}">
                <a16:creationId xmlns:a16="http://schemas.microsoft.com/office/drawing/2014/main" id="{C7624708-B878-28CE-83AA-176BB998A8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Savior, Breathe An Evening Blessing</a:t>
            </a:r>
          </a:p>
        </p:txBody>
      </p:sp>
    </p:spTree>
    <p:extLst>
      <p:ext uri="{BB962C8B-B14F-4D97-AF65-F5344CB8AC3E}">
        <p14:creationId xmlns:p14="http://schemas.microsoft.com/office/powerpoint/2010/main" val="39760424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Breathe An Evening Blessing169_arr1_v1002">
            <a:extLst>
              <a:ext uri="{FF2B5EF4-FFF2-40B4-BE49-F238E27FC236}">
                <a16:creationId xmlns:a16="http://schemas.microsoft.com/office/drawing/2014/main" id="{4F74FFB2-798B-39DA-151F-67BDAC35CD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C26378-584C-876E-CBBB-66C32FC33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165981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Breathe An Evening Blessing169_arr1_v2o4001">
            <a:extLst>
              <a:ext uri="{FF2B5EF4-FFF2-40B4-BE49-F238E27FC236}">
                <a16:creationId xmlns:a16="http://schemas.microsoft.com/office/drawing/2014/main" id="{FE82A614-91FE-10BF-823A-B376FC6A98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7CAEFD-0168-1101-8D43-A1CA1203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2~ Savior, Breathe An Evening Blessing</a:t>
            </a:r>
          </a:p>
        </p:txBody>
      </p:sp>
    </p:spTree>
    <p:extLst>
      <p:ext uri="{BB962C8B-B14F-4D97-AF65-F5344CB8AC3E}">
        <p14:creationId xmlns:p14="http://schemas.microsoft.com/office/powerpoint/2010/main" val="20193146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Breathe An Evening Blessing169_arr1_v2o4002">
            <a:extLst>
              <a:ext uri="{FF2B5EF4-FFF2-40B4-BE49-F238E27FC236}">
                <a16:creationId xmlns:a16="http://schemas.microsoft.com/office/drawing/2014/main" id="{359DECA1-0C3E-EB7C-CE03-7A10E74897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062B41-832F-DDD4-15DF-C7B74B1F1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8219278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Breathe An Evening Blessing169_arr1_v3o4001">
            <a:extLst>
              <a:ext uri="{FF2B5EF4-FFF2-40B4-BE49-F238E27FC236}">
                <a16:creationId xmlns:a16="http://schemas.microsoft.com/office/drawing/2014/main" id="{D0050F41-16D1-589F-28DD-CB44EBE989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25BDE8-FBF2-186C-DBE9-ECABB68B1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Savior, Breathe An Evening Blessing</a:t>
            </a:r>
          </a:p>
        </p:txBody>
      </p:sp>
    </p:spTree>
    <p:extLst>
      <p:ext uri="{BB962C8B-B14F-4D97-AF65-F5344CB8AC3E}">
        <p14:creationId xmlns:p14="http://schemas.microsoft.com/office/powerpoint/2010/main" val="3539552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Breathe An Evening Blessing169_arr1_v3o4002">
            <a:extLst>
              <a:ext uri="{FF2B5EF4-FFF2-40B4-BE49-F238E27FC236}">
                <a16:creationId xmlns:a16="http://schemas.microsoft.com/office/drawing/2014/main" id="{8D21A165-409D-2D02-6DE7-AF4B67CCF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EC247E-CB55-2126-4943-AE7205FBD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258854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Breathe An Evening Blessing169_arr1_v4o4001">
            <a:extLst>
              <a:ext uri="{FF2B5EF4-FFF2-40B4-BE49-F238E27FC236}">
                <a16:creationId xmlns:a16="http://schemas.microsoft.com/office/drawing/2014/main" id="{3D2D7798-F6B0-3084-6B08-C4CACAC5AE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1E010D-ED37-CF1A-4CE8-EE3BCB49A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Savior, Breathe An Evening Blessing</a:t>
            </a:r>
          </a:p>
        </p:txBody>
      </p:sp>
    </p:spTree>
    <p:extLst>
      <p:ext uri="{BB962C8B-B14F-4D97-AF65-F5344CB8AC3E}">
        <p14:creationId xmlns:p14="http://schemas.microsoft.com/office/powerpoint/2010/main" val="27301324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Breathe An Evening Blessing169_arr1_v4o4002">
            <a:extLst>
              <a:ext uri="{FF2B5EF4-FFF2-40B4-BE49-F238E27FC236}">
                <a16:creationId xmlns:a16="http://schemas.microsoft.com/office/drawing/2014/main" id="{805F72F0-F6D6-2BAA-12B0-AF42FF494E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4568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109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2025-06-12T20:55:27Z</dcterms:modified>
  <cp:category>PDHymns</cp:category>
</cp:coreProperties>
</file>