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2" y="392113"/>
            <a:ext cx="9667876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Savior, Breathe An Evening Blessing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EVENING PRAYER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6584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66540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6193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James Edmeston (1820)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C. Stebbins (1878)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Breathe An Evening Blessing169_arr1_v1001">
            <a:extLst>
              <a:ext uri="{FF2B5EF4-FFF2-40B4-BE49-F238E27FC236}">
                <a16:creationId xmlns:a16="http://schemas.microsoft.com/office/drawing/2014/main" id="{C7624708-B878-28CE-83AA-176BB998A8C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Savior, Breathe An Evening Blessing</a:t>
            </a:r>
          </a:p>
        </p:txBody>
      </p:sp>
    </p:spTree>
    <p:extLst>
      <p:ext uri="{BB962C8B-B14F-4D97-AF65-F5344CB8AC3E}">
        <p14:creationId xmlns:p14="http://schemas.microsoft.com/office/powerpoint/2010/main" val="397604245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Breathe An Evening Blessing169_arr1_v1002">
            <a:extLst>
              <a:ext uri="{FF2B5EF4-FFF2-40B4-BE49-F238E27FC236}">
                <a16:creationId xmlns:a16="http://schemas.microsoft.com/office/drawing/2014/main" id="{4F74FFB2-798B-39DA-151F-67BDAC35CD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AC26378-584C-876E-CBBB-66C32FC33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5165981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8E9E99-2096-CBE2-908C-9159E83B5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C25BDE8-FBF2-186C-DBE9-ECABB68B1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Savior, Breathe An Evening Blessing</a:t>
            </a:r>
          </a:p>
        </p:txBody>
      </p:sp>
    </p:spTree>
    <p:extLst>
      <p:ext uri="{BB962C8B-B14F-4D97-AF65-F5344CB8AC3E}">
        <p14:creationId xmlns:p14="http://schemas.microsoft.com/office/powerpoint/2010/main" val="35395528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Breathe An Evening Blessing169_arr1_v3o4002">
            <a:extLst>
              <a:ext uri="{FF2B5EF4-FFF2-40B4-BE49-F238E27FC236}">
                <a16:creationId xmlns:a16="http://schemas.microsoft.com/office/drawing/2014/main" id="{8D21A165-409D-2D02-6DE7-AF4B67CCFC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BEC247E-CB55-2126-4943-AE7205FBD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258854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E65D8E-F658-C948-3D75-A5B47458A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D1E010D-ED37-CF1A-4CE8-EE3BCB49A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Savior, Breathe An Evening Blessing</a:t>
            </a:r>
          </a:p>
        </p:txBody>
      </p:sp>
    </p:spTree>
    <p:extLst>
      <p:ext uri="{BB962C8B-B14F-4D97-AF65-F5344CB8AC3E}">
        <p14:creationId xmlns:p14="http://schemas.microsoft.com/office/powerpoint/2010/main" val="273013243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Breathe An Evening Blessing169_arr1_v4o4002">
            <a:extLst>
              <a:ext uri="{FF2B5EF4-FFF2-40B4-BE49-F238E27FC236}">
                <a16:creationId xmlns:a16="http://schemas.microsoft.com/office/drawing/2014/main" id="{805F72F0-F6D6-2BAA-12B0-AF42FF494E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4568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2025-06-12T20:56:26Z</dcterms:modified>
  <cp:category>PDHymns</cp:category>
</cp:coreProperties>
</file>