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99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18" y="392113"/>
            <a:ext cx="112021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Saved By The Blood Of The Crucified One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(Saved By The Blood)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D/A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71860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6981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S. J. Henderson (1903)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Daniel B. Towner (1903)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ed By The Blood Of The Crucified One_169_v3001">
            <a:extLst>
              <a:ext uri="{FF2B5EF4-FFF2-40B4-BE49-F238E27FC236}">
                <a16:creationId xmlns:a16="http://schemas.microsoft.com/office/drawing/2014/main" id="{6048F270-9AA1-9714-CAF3-7E316BD1E6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AC35535-BEBB-A5C5-7A3E-5D4ABE17E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Saved By The Blood Of The Crucified One</a:t>
            </a:r>
          </a:p>
        </p:txBody>
      </p:sp>
    </p:spTree>
    <p:extLst>
      <p:ext uri="{BB962C8B-B14F-4D97-AF65-F5344CB8AC3E}">
        <p14:creationId xmlns:p14="http://schemas.microsoft.com/office/powerpoint/2010/main" val="55871422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ed By The Blood Of The Crucified One_169_v3002">
            <a:extLst>
              <a:ext uri="{FF2B5EF4-FFF2-40B4-BE49-F238E27FC236}">
                <a16:creationId xmlns:a16="http://schemas.microsoft.com/office/drawing/2014/main" id="{EC9780CF-5C27-9E63-3D02-6AAC54A0AA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D7E3711-82C9-F8E3-7A97-B744BC294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60393654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77AE9-72B9-1503-89AE-FE8E6FFB7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7150263-9307-C2ED-ACA8-02DDAA965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87398801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6FA3FC-94D1-665A-414A-A63FEC924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038E53E-D5FC-99CA-1EE9-C06B40F53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326386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ed By The Blood Of The Crucified One_169_v4001">
            <a:extLst>
              <a:ext uri="{FF2B5EF4-FFF2-40B4-BE49-F238E27FC236}">
                <a16:creationId xmlns:a16="http://schemas.microsoft.com/office/drawing/2014/main" id="{75A30ADF-F1D0-D712-5EE6-CBC008BE38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8894424-C4A3-4646-41C1-FD92D1959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Saved By The Blood Of The Crucified One</a:t>
            </a:r>
          </a:p>
        </p:txBody>
      </p:sp>
    </p:spTree>
    <p:extLst>
      <p:ext uri="{BB962C8B-B14F-4D97-AF65-F5344CB8AC3E}">
        <p14:creationId xmlns:p14="http://schemas.microsoft.com/office/powerpoint/2010/main" val="58405631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ed By The Blood Of The Crucified One_169_v4002">
            <a:extLst>
              <a:ext uri="{FF2B5EF4-FFF2-40B4-BE49-F238E27FC236}">
                <a16:creationId xmlns:a16="http://schemas.microsoft.com/office/drawing/2014/main" id="{6E78CC49-4556-926E-6E09-26DE597B3D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60E5A90-9D69-587B-C2D0-41C83252C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30644360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66642-554D-F1DF-A5DF-61935BD8D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334C726-C4B5-505F-A69B-55E6BAFD7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51052981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6F32AF-FD74-E536-6112-3E55A065B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7D8A400-D40F-8560-E04C-A8AA4D104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251862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ed By The Blood Of The Crucified One_169_v1001">
            <a:extLst>
              <a:ext uri="{FF2B5EF4-FFF2-40B4-BE49-F238E27FC236}">
                <a16:creationId xmlns:a16="http://schemas.microsoft.com/office/drawing/2014/main" id="{FE7D3038-36D8-42E9-A141-A724DC0D93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Saved By The Blood Of The Crucified One</a:t>
            </a:r>
          </a:p>
        </p:txBody>
      </p:sp>
    </p:spTree>
    <p:extLst>
      <p:ext uri="{BB962C8B-B14F-4D97-AF65-F5344CB8AC3E}">
        <p14:creationId xmlns:p14="http://schemas.microsoft.com/office/powerpoint/2010/main" val="200026329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ed By The Blood Of The Crucified One_169_v1002">
            <a:extLst>
              <a:ext uri="{FF2B5EF4-FFF2-40B4-BE49-F238E27FC236}">
                <a16:creationId xmlns:a16="http://schemas.microsoft.com/office/drawing/2014/main" id="{75CE0E23-BE44-C51F-B0DD-452CF1B793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0005340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2BC6CC-EEE1-EAAF-CB8C-322811333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BDE313D-7F66-E59C-D925-3FABD32CB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1312005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93E975-F789-C365-FD6E-1632A60F8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A0097A9-7AB0-8544-8E74-099A4DD62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90616681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ed By The Blood Of The Crucified One_169_v2001">
            <a:extLst>
              <a:ext uri="{FF2B5EF4-FFF2-40B4-BE49-F238E27FC236}">
                <a16:creationId xmlns:a16="http://schemas.microsoft.com/office/drawing/2014/main" id="{C9C48A41-3FC1-425D-D859-C50AB10C98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8620C55-0B49-0803-8674-0BB5DAE93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Saved By The Blood Of The Crucified One</a:t>
            </a:r>
          </a:p>
        </p:txBody>
      </p:sp>
    </p:spTree>
    <p:extLst>
      <p:ext uri="{BB962C8B-B14F-4D97-AF65-F5344CB8AC3E}">
        <p14:creationId xmlns:p14="http://schemas.microsoft.com/office/powerpoint/2010/main" val="9430435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ed By The Blood Of The Crucified One_169_v2002">
            <a:extLst>
              <a:ext uri="{FF2B5EF4-FFF2-40B4-BE49-F238E27FC236}">
                <a16:creationId xmlns:a16="http://schemas.microsoft.com/office/drawing/2014/main" id="{69528F4D-30EA-C8CD-3648-CF58B0B3C8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BC22AE9-A573-E76E-3875-D8787DCC5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97519543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0DD3C1-7A6A-89BB-0C3A-D3D307BA1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6F817BB-E49D-A364-239F-AFEE3916D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26472159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7E0EB9-361E-B9D4-513A-A1187607F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FB6687E-D3C8-521C-BFA7-C50EEB085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6596519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118</TotalTime>
  <Words>151</Words>
  <Application>Microsoft Office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2025-06-07T01:32:33Z</dcterms:modified>
  <cp:category>PDHymns</cp:category>
</cp:coreProperties>
</file>