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Safe In The Harbor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1951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4047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Sharon Cummings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Tillit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S. Teddlie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e In The Harbor169_v1001">
            <a:extLst>
              <a:ext uri="{FF2B5EF4-FFF2-40B4-BE49-F238E27FC236}">
                <a16:creationId xmlns:a16="http://schemas.microsoft.com/office/drawing/2014/main" id="{B5F1C4BA-FCD2-E45F-622F-975E458F3E2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Safe In The Harbor</a:t>
            </a:r>
          </a:p>
        </p:txBody>
      </p:sp>
    </p:spTree>
    <p:extLst>
      <p:ext uri="{BB962C8B-B14F-4D97-AF65-F5344CB8AC3E}">
        <p14:creationId xmlns:p14="http://schemas.microsoft.com/office/powerpoint/2010/main" val="11147405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e In The Harbor169_v1002">
            <a:extLst>
              <a:ext uri="{FF2B5EF4-FFF2-40B4-BE49-F238E27FC236}">
                <a16:creationId xmlns:a16="http://schemas.microsoft.com/office/drawing/2014/main" id="{DFF7DC46-9D03-3667-981E-7C5396174B1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30A0C5B-BFBA-383D-82AE-4EA15CF77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3880693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e In The Harbor169_v2001">
            <a:extLst>
              <a:ext uri="{FF2B5EF4-FFF2-40B4-BE49-F238E27FC236}">
                <a16:creationId xmlns:a16="http://schemas.microsoft.com/office/drawing/2014/main" id="{A106F95A-41F0-20EC-3D10-E9CC134609A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2ABC52C-D374-E0F4-B302-9221D6CA4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Safe In The Harbor</a:t>
            </a:r>
          </a:p>
        </p:txBody>
      </p:sp>
    </p:spTree>
    <p:extLst>
      <p:ext uri="{BB962C8B-B14F-4D97-AF65-F5344CB8AC3E}">
        <p14:creationId xmlns:p14="http://schemas.microsoft.com/office/powerpoint/2010/main" val="10305480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e In The Harbor169_v2002">
            <a:extLst>
              <a:ext uri="{FF2B5EF4-FFF2-40B4-BE49-F238E27FC236}">
                <a16:creationId xmlns:a16="http://schemas.microsoft.com/office/drawing/2014/main" id="{DFED32B0-F67F-E1C6-B86D-FB5E6C50CA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8C1731C-5CDD-414C-B37B-26CE3D06C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09671250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e In The Harbor169_v3001">
            <a:extLst>
              <a:ext uri="{FF2B5EF4-FFF2-40B4-BE49-F238E27FC236}">
                <a16:creationId xmlns:a16="http://schemas.microsoft.com/office/drawing/2014/main" id="{A3448ACB-9A26-90CB-F423-657B6A4C4AA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2AE08AB-A155-4C55-87D7-107FE04C6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Safe In The Harbor</a:t>
            </a:r>
          </a:p>
        </p:txBody>
      </p:sp>
    </p:spTree>
    <p:extLst>
      <p:ext uri="{BB962C8B-B14F-4D97-AF65-F5344CB8AC3E}">
        <p14:creationId xmlns:p14="http://schemas.microsoft.com/office/powerpoint/2010/main" val="1158886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e In The Harbor169_v3002">
            <a:extLst>
              <a:ext uri="{FF2B5EF4-FFF2-40B4-BE49-F238E27FC236}">
                <a16:creationId xmlns:a16="http://schemas.microsoft.com/office/drawing/2014/main" id="{8AF751C5-ABAA-CCFC-06CA-88AE5D848B4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92483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79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2025-06-12T21:23:02Z</dcterms:modified>
  <cp:category>PDHymns</cp:category>
</cp:coreProperties>
</file>