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Safe In The Arms Of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4754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4088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Doane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2003">
            <a:extLst>
              <a:ext uri="{FF2B5EF4-FFF2-40B4-BE49-F238E27FC236}">
                <a16:creationId xmlns:a16="http://schemas.microsoft.com/office/drawing/2014/main" id="{E2FE2F75-261F-B79E-7381-59BA92A41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5C668C-E887-1994-B0F7-E010EAA7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52510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2004">
            <a:extLst>
              <a:ext uri="{FF2B5EF4-FFF2-40B4-BE49-F238E27FC236}">
                <a16:creationId xmlns:a16="http://schemas.microsoft.com/office/drawing/2014/main" id="{B9985BA4-2D52-4525-3CFC-D465793B4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70230D-5701-B8B8-1BAE-9DE10989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997703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1">
            <a:extLst>
              <a:ext uri="{FF2B5EF4-FFF2-40B4-BE49-F238E27FC236}">
                <a16:creationId xmlns:a16="http://schemas.microsoft.com/office/drawing/2014/main" id="{5115BC60-45A3-7ADC-7343-E5A415FB1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3731A1-D5B0-1E65-F447-454AF100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18377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2">
            <a:extLst>
              <a:ext uri="{FF2B5EF4-FFF2-40B4-BE49-F238E27FC236}">
                <a16:creationId xmlns:a16="http://schemas.microsoft.com/office/drawing/2014/main" id="{44FC0895-396C-40F3-6D4A-D5FC6038C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9B9962-7782-627B-26C7-E30A8DB4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058709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3001">
            <a:extLst>
              <a:ext uri="{FF2B5EF4-FFF2-40B4-BE49-F238E27FC236}">
                <a16:creationId xmlns:a16="http://schemas.microsoft.com/office/drawing/2014/main" id="{DD021AFB-564A-0753-BCC5-8E2BDA286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A7698A-AA6A-4EFD-8AD4-DA5E0973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Safe In The Arms Of Jesus</a:t>
            </a:r>
          </a:p>
        </p:txBody>
      </p:sp>
    </p:spTree>
    <p:extLst>
      <p:ext uri="{BB962C8B-B14F-4D97-AF65-F5344CB8AC3E}">
        <p14:creationId xmlns:p14="http://schemas.microsoft.com/office/powerpoint/2010/main" val="14508174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3002">
            <a:extLst>
              <a:ext uri="{FF2B5EF4-FFF2-40B4-BE49-F238E27FC236}">
                <a16:creationId xmlns:a16="http://schemas.microsoft.com/office/drawing/2014/main" id="{AC8F5935-4CDE-D183-F98C-E4CACD022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E2936F-A4F9-AEC4-7514-FAA29CF1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390131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3003">
            <a:extLst>
              <a:ext uri="{FF2B5EF4-FFF2-40B4-BE49-F238E27FC236}">
                <a16:creationId xmlns:a16="http://schemas.microsoft.com/office/drawing/2014/main" id="{28C64210-10E7-0D8E-B421-F339AA64E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6EFD4C-27FE-645C-F701-FB24719E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785498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3004">
            <a:extLst>
              <a:ext uri="{FF2B5EF4-FFF2-40B4-BE49-F238E27FC236}">
                <a16:creationId xmlns:a16="http://schemas.microsoft.com/office/drawing/2014/main" id="{D649A5FD-C00D-1E58-BDC7-AAD78C8FC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0C9540-BCB9-529F-8134-9433233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056221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1">
            <a:extLst>
              <a:ext uri="{FF2B5EF4-FFF2-40B4-BE49-F238E27FC236}">
                <a16:creationId xmlns:a16="http://schemas.microsoft.com/office/drawing/2014/main" id="{7BA3DB3E-8992-9BC9-9089-65B206B28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77E3E2-010B-1A3B-9999-74E2628C1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986716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2">
            <a:extLst>
              <a:ext uri="{FF2B5EF4-FFF2-40B4-BE49-F238E27FC236}">
                <a16:creationId xmlns:a16="http://schemas.microsoft.com/office/drawing/2014/main" id="{2079FE92-1024-B90C-C08B-07DA7D9B3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301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1001">
            <a:extLst>
              <a:ext uri="{FF2B5EF4-FFF2-40B4-BE49-F238E27FC236}">
                <a16:creationId xmlns:a16="http://schemas.microsoft.com/office/drawing/2014/main" id="{A58ECA9B-3B48-C68F-9457-7573E13A3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Safe In The Arms Of Jesus</a:t>
            </a:r>
          </a:p>
        </p:txBody>
      </p:sp>
    </p:spTree>
    <p:extLst>
      <p:ext uri="{BB962C8B-B14F-4D97-AF65-F5344CB8AC3E}">
        <p14:creationId xmlns:p14="http://schemas.microsoft.com/office/powerpoint/2010/main" val="30453378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1002">
            <a:extLst>
              <a:ext uri="{FF2B5EF4-FFF2-40B4-BE49-F238E27FC236}">
                <a16:creationId xmlns:a16="http://schemas.microsoft.com/office/drawing/2014/main" id="{384B676F-E5F4-C503-6B6F-BD51D7CD2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0F93BE-BF69-728A-BD87-64C2084C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6752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1003">
            <a:extLst>
              <a:ext uri="{FF2B5EF4-FFF2-40B4-BE49-F238E27FC236}">
                <a16:creationId xmlns:a16="http://schemas.microsoft.com/office/drawing/2014/main" id="{C84BB9ED-D01D-7424-CAE2-5E92EB74E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400D28-DAF0-DA72-6372-4B0FE91D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471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1004">
            <a:extLst>
              <a:ext uri="{FF2B5EF4-FFF2-40B4-BE49-F238E27FC236}">
                <a16:creationId xmlns:a16="http://schemas.microsoft.com/office/drawing/2014/main" id="{29C0A03C-46BF-8921-2406-ACDFCCA23D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06B556-CF43-264C-47F7-CE4F1C14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543986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1">
            <a:extLst>
              <a:ext uri="{FF2B5EF4-FFF2-40B4-BE49-F238E27FC236}">
                <a16:creationId xmlns:a16="http://schemas.microsoft.com/office/drawing/2014/main" id="{EBACEF3A-C4E5-B7D8-74AD-A6D0E557F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ADAB81-2E9A-4BF7-FC50-77DBBF89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5579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C002">
            <a:extLst>
              <a:ext uri="{FF2B5EF4-FFF2-40B4-BE49-F238E27FC236}">
                <a16:creationId xmlns:a16="http://schemas.microsoft.com/office/drawing/2014/main" id="{F9611B80-E259-B385-E176-93DCC859E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86C8AD-53E3-5B17-4D2D-D1DB6B7C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37078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2001">
            <a:extLst>
              <a:ext uri="{FF2B5EF4-FFF2-40B4-BE49-F238E27FC236}">
                <a16:creationId xmlns:a16="http://schemas.microsoft.com/office/drawing/2014/main" id="{BBA71FDD-B552-6DF0-F9A8-2243A3A71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3B3A24-2230-1DE2-0465-3C05468D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Safe In The Arms Of Jesus</a:t>
            </a:r>
          </a:p>
        </p:txBody>
      </p:sp>
    </p:spTree>
    <p:extLst>
      <p:ext uri="{BB962C8B-B14F-4D97-AF65-F5344CB8AC3E}">
        <p14:creationId xmlns:p14="http://schemas.microsoft.com/office/powerpoint/2010/main" val="17376858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 In The Arms Of Jesus169_v2002">
            <a:extLst>
              <a:ext uri="{FF2B5EF4-FFF2-40B4-BE49-F238E27FC236}">
                <a16:creationId xmlns:a16="http://schemas.microsoft.com/office/drawing/2014/main" id="{20583F50-A6BF-FDCC-B45F-464603BD3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598214-EFDB-D116-4512-66BF330C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61301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2025-06-12T20:29:53Z</dcterms:modified>
  <cp:category>PDHymns</cp:category>
</cp:coreProperties>
</file>