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Rock Of Ages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TOPLADY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7.7.7.7.7.7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66584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3/4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/F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4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893981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Augustus M. Toplady (1776)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Thomas Hastings (1830)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3o4003">
            <a:extLst>
              <a:ext uri="{FF2B5EF4-FFF2-40B4-BE49-F238E27FC236}">
                <a16:creationId xmlns:a16="http://schemas.microsoft.com/office/drawing/2014/main" id="{06AE4F6D-4CE2-AF3B-680B-6165998ECD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1D324A2-C9FD-E07F-D038-90C427BE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0667114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4o4001">
            <a:extLst>
              <a:ext uri="{FF2B5EF4-FFF2-40B4-BE49-F238E27FC236}">
                <a16:creationId xmlns:a16="http://schemas.microsoft.com/office/drawing/2014/main" id="{C468124F-EF50-CB39-5893-AFC5A6F9E08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AFC854C-6778-CD38-5D82-B4C4355BE4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Rock Of Ages</a:t>
            </a:r>
          </a:p>
        </p:txBody>
      </p:sp>
    </p:spTree>
    <p:extLst>
      <p:ext uri="{BB962C8B-B14F-4D97-AF65-F5344CB8AC3E}">
        <p14:creationId xmlns:p14="http://schemas.microsoft.com/office/powerpoint/2010/main" val="101910711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4o4002">
            <a:extLst>
              <a:ext uri="{FF2B5EF4-FFF2-40B4-BE49-F238E27FC236}">
                <a16:creationId xmlns:a16="http://schemas.microsoft.com/office/drawing/2014/main" id="{28EB9E53-F87B-F60C-AB28-834C02D2DB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0676185-8D33-8611-5822-DC41729DC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366822450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4o4003">
            <a:extLst>
              <a:ext uri="{FF2B5EF4-FFF2-40B4-BE49-F238E27FC236}">
                <a16:creationId xmlns:a16="http://schemas.microsoft.com/office/drawing/2014/main" id="{78C94FB2-AE18-E857-2216-C00E197A7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31926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1001">
            <a:extLst>
              <a:ext uri="{FF2B5EF4-FFF2-40B4-BE49-F238E27FC236}">
                <a16:creationId xmlns:a16="http://schemas.microsoft.com/office/drawing/2014/main" id="{009DB808-16B2-7688-2103-6B1EBB2CB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Rock Of Ages</a:t>
            </a:r>
          </a:p>
        </p:txBody>
      </p:sp>
    </p:spTree>
    <p:extLst>
      <p:ext uri="{BB962C8B-B14F-4D97-AF65-F5344CB8AC3E}">
        <p14:creationId xmlns:p14="http://schemas.microsoft.com/office/powerpoint/2010/main" val="118186152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1002">
            <a:extLst>
              <a:ext uri="{FF2B5EF4-FFF2-40B4-BE49-F238E27FC236}">
                <a16:creationId xmlns:a16="http://schemas.microsoft.com/office/drawing/2014/main" id="{A4F03447-382F-E581-1BA9-12A6176EE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1A8D9DA-FC15-6D8C-7220-CE8500A56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3840830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1003">
            <a:extLst>
              <a:ext uri="{FF2B5EF4-FFF2-40B4-BE49-F238E27FC236}">
                <a16:creationId xmlns:a16="http://schemas.microsoft.com/office/drawing/2014/main" id="{4144A08A-9654-3FBB-6A17-2FD7B4467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7682352-AEB6-65B0-6E59-B9F0BD496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38698428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2001">
            <a:extLst>
              <a:ext uri="{FF2B5EF4-FFF2-40B4-BE49-F238E27FC236}">
                <a16:creationId xmlns:a16="http://schemas.microsoft.com/office/drawing/2014/main" id="{86A422FA-69EC-21D6-3601-6DD741DFA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C7DECE7-7158-411B-E8BF-3AEA7E7AF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Rock Of Ages</a:t>
            </a:r>
          </a:p>
        </p:txBody>
      </p:sp>
    </p:spTree>
    <p:extLst>
      <p:ext uri="{BB962C8B-B14F-4D97-AF65-F5344CB8AC3E}">
        <p14:creationId xmlns:p14="http://schemas.microsoft.com/office/powerpoint/2010/main" val="171524227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2002">
            <a:extLst>
              <a:ext uri="{FF2B5EF4-FFF2-40B4-BE49-F238E27FC236}">
                <a16:creationId xmlns:a16="http://schemas.microsoft.com/office/drawing/2014/main" id="{872FCA98-36A3-DBD2-ECF8-A88C8EAAFA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37BC1D-4FFB-1DB1-9AAA-22214973D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5558947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2003">
            <a:extLst>
              <a:ext uri="{FF2B5EF4-FFF2-40B4-BE49-F238E27FC236}">
                <a16:creationId xmlns:a16="http://schemas.microsoft.com/office/drawing/2014/main" id="{0C5B49D6-0337-1D52-897C-7AB0E3921B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DC09966-C442-354B-E85C-F60BFDD1F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9099768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3o4001">
            <a:extLst>
              <a:ext uri="{FF2B5EF4-FFF2-40B4-BE49-F238E27FC236}">
                <a16:creationId xmlns:a16="http://schemas.microsoft.com/office/drawing/2014/main" id="{B3A35CBE-0500-2CDF-BD73-777336172A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E645008-B47E-BD67-8009-8608201C36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Rock Of Ages</a:t>
            </a:r>
          </a:p>
        </p:txBody>
      </p:sp>
    </p:spTree>
    <p:extLst>
      <p:ext uri="{BB962C8B-B14F-4D97-AF65-F5344CB8AC3E}">
        <p14:creationId xmlns:p14="http://schemas.microsoft.com/office/powerpoint/2010/main" val="247996940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ock Of Ages_169_v3o4002">
            <a:extLst>
              <a:ext uri="{FF2B5EF4-FFF2-40B4-BE49-F238E27FC236}">
                <a16:creationId xmlns:a16="http://schemas.microsoft.com/office/drawing/2014/main" id="{5671ED68-826F-E7C7-B727-D46045C337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6455EFB-341A-B593-7F40-83FF5864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059987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105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2025-06-06T19:19:23Z</dcterms:modified>
  <cp:category>PDHymns</cp:category>
</cp:coreProperties>
</file>