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1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6/6/2025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6/6/2025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6/6/2025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6/6/2025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6/6/2025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6/6/2025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Rise Up, O Men of God!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ST. THOMAS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SM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65301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G/D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4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763774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672967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William P. Merrill (1911)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Aaron Williams (1763)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ise Up O Men Of God_169_arr2_v1001">
            <a:extLst>
              <a:ext uri="{FF2B5EF4-FFF2-40B4-BE49-F238E27FC236}">
                <a16:creationId xmlns:a16="http://schemas.microsoft.com/office/drawing/2014/main" id="{B11475FD-1E87-E16B-68A9-F403B0AF31D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Rise Up, O Men of God!</a:t>
            </a:r>
          </a:p>
        </p:txBody>
      </p:sp>
    </p:spTree>
    <p:extLst>
      <p:ext uri="{BB962C8B-B14F-4D97-AF65-F5344CB8AC3E}">
        <p14:creationId xmlns:p14="http://schemas.microsoft.com/office/powerpoint/2010/main" val="44883970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ise Up O Men Of God_169_arr2_v1002">
            <a:extLst>
              <a:ext uri="{FF2B5EF4-FFF2-40B4-BE49-F238E27FC236}">
                <a16:creationId xmlns:a16="http://schemas.microsoft.com/office/drawing/2014/main" id="{1A7A875D-2070-DBB4-92F2-BE1F341E21A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6980D3D-92EA-E4AF-A6F2-D6643C79C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25060982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ise Up O Men Of God_169_arr2_v2001">
            <a:extLst>
              <a:ext uri="{FF2B5EF4-FFF2-40B4-BE49-F238E27FC236}">
                <a16:creationId xmlns:a16="http://schemas.microsoft.com/office/drawing/2014/main" id="{52ACC202-5F71-36C1-1050-53795ECCD9B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E074D56-4070-B6D3-DF17-B74220CD2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Rise Up, O Men of God!</a:t>
            </a:r>
          </a:p>
        </p:txBody>
      </p:sp>
    </p:spTree>
    <p:extLst>
      <p:ext uri="{BB962C8B-B14F-4D97-AF65-F5344CB8AC3E}">
        <p14:creationId xmlns:p14="http://schemas.microsoft.com/office/powerpoint/2010/main" val="408752679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ise Up O Men Of God_169_arr2_v2002">
            <a:extLst>
              <a:ext uri="{FF2B5EF4-FFF2-40B4-BE49-F238E27FC236}">
                <a16:creationId xmlns:a16="http://schemas.microsoft.com/office/drawing/2014/main" id="{E038CFD7-5D95-EA8E-ECDD-CE3C8105AFD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8E36D3C9-8947-9625-47E7-3EF905B48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69127276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ise Up O Men Of God_169_arr2_v3001">
            <a:extLst>
              <a:ext uri="{FF2B5EF4-FFF2-40B4-BE49-F238E27FC236}">
                <a16:creationId xmlns:a16="http://schemas.microsoft.com/office/drawing/2014/main" id="{F2A26EE0-ED24-4786-5188-03FDE956160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DC4EE16-9BE5-0B5F-CD30-BE3BE35E5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Rise Up, O Men of God!</a:t>
            </a:r>
          </a:p>
        </p:txBody>
      </p:sp>
    </p:spTree>
    <p:extLst>
      <p:ext uri="{BB962C8B-B14F-4D97-AF65-F5344CB8AC3E}">
        <p14:creationId xmlns:p14="http://schemas.microsoft.com/office/powerpoint/2010/main" val="248140335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ise Up O Men Of God_169_arr2_v3002">
            <a:extLst>
              <a:ext uri="{FF2B5EF4-FFF2-40B4-BE49-F238E27FC236}">
                <a16:creationId xmlns:a16="http://schemas.microsoft.com/office/drawing/2014/main" id="{0EBAA375-E12A-EB7E-2B69-A990D8B74F6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6DC3314-0B26-8479-2B1F-EA889F526D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277162898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ise Up O Men Of God_169_arr2_v4001">
            <a:extLst>
              <a:ext uri="{FF2B5EF4-FFF2-40B4-BE49-F238E27FC236}">
                <a16:creationId xmlns:a16="http://schemas.microsoft.com/office/drawing/2014/main" id="{9E06025F-AFBC-8F6B-1CA9-57FC6CE203E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28AD2BD-EB1E-00C8-8B44-38CBBE32F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Rise Up, O Men of God!</a:t>
            </a:r>
          </a:p>
        </p:txBody>
      </p:sp>
    </p:spTree>
    <p:extLst>
      <p:ext uri="{BB962C8B-B14F-4D97-AF65-F5344CB8AC3E}">
        <p14:creationId xmlns:p14="http://schemas.microsoft.com/office/powerpoint/2010/main" val="131718616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ise Up O Men Of God_169_arr2_v4002">
            <a:extLst>
              <a:ext uri="{FF2B5EF4-FFF2-40B4-BE49-F238E27FC236}">
                <a16:creationId xmlns:a16="http://schemas.microsoft.com/office/drawing/2014/main" id="{CFA33556-9B71-5F2A-557F-B8EA8AFEB03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7968001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120</Words>
  <Application>Microsoft Office PowerPoint</Application>
  <PresentationFormat>Widescreen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2025-06-06T19:11:36Z</dcterms:modified>
  <cp:category>PDHymns</cp:category>
</cp:coreProperties>
</file>