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Ring Out The Message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4500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1982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Samuel W. Beazley (1911)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2002">
            <a:extLst>
              <a:ext uri="{FF2B5EF4-FFF2-40B4-BE49-F238E27FC236}">
                <a16:creationId xmlns:a16="http://schemas.microsoft.com/office/drawing/2014/main" id="{352BC9EE-169F-6A9E-1C93-CBEB2A4A60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1F6E2F-8C7D-3972-F4D9-59D3C13E4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930975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2003">
            <a:extLst>
              <a:ext uri="{FF2B5EF4-FFF2-40B4-BE49-F238E27FC236}">
                <a16:creationId xmlns:a16="http://schemas.microsoft.com/office/drawing/2014/main" id="{56969186-5712-A90A-523D-C1476ED917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C83642-38EE-1BAA-7F5B-5D00E200A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639445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C001">
            <a:extLst>
              <a:ext uri="{FF2B5EF4-FFF2-40B4-BE49-F238E27FC236}">
                <a16:creationId xmlns:a16="http://schemas.microsoft.com/office/drawing/2014/main" id="{5B7B5DFE-432E-16EA-244C-395C0B6D36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95364F-930B-DA9B-EF74-9E64C709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918150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C002">
            <a:extLst>
              <a:ext uri="{FF2B5EF4-FFF2-40B4-BE49-F238E27FC236}">
                <a16:creationId xmlns:a16="http://schemas.microsoft.com/office/drawing/2014/main" id="{D33BE497-39BD-DA6D-04FF-01AE78C8B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A042CD-D3CC-9281-25A6-59448CBFA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316896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C003">
            <a:extLst>
              <a:ext uri="{FF2B5EF4-FFF2-40B4-BE49-F238E27FC236}">
                <a16:creationId xmlns:a16="http://schemas.microsoft.com/office/drawing/2014/main" id="{6A4F8170-DD54-DAFC-743B-7CCC6D565D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F5C7DA-79AA-EF6E-B507-EAC929B6D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9063187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C004">
            <a:extLst>
              <a:ext uri="{FF2B5EF4-FFF2-40B4-BE49-F238E27FC236}">
                <a16:creationId xmlns:a16="http://schemas.microsoft.com/office/drawing/2014/main" id="{546C41B3-B02A-D99C-F27A-41B7DE68EC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626758-E21C-DAA7-CD76-FB47C3BD0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3491316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3001">
            <a:extLst>
              <a:ext uri="{FF2B5EF4-FFF2-40B4-BE49-F238E27FC236}">
                <a16:creationId xmlns:a16="http://schemas.microsoft.com/office/drawing/2014/main" id="{5FCAD607-458D-CC4B-673B-8AA1EC1B09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AB3394-E0F1-A3B4-2281-F1215C22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Ring Out The Message</a:t>
            </a:r>
          </a:p>
        </p:txBody>
      </p:sp>
    </p:spTree>
    <p:extLst>
      <p:ext uri="{BB962C8B-B14F-4D97-AF65-F5344CB8AC3E}">
        <p14:creationId xmlns:p14="http://schemas.microsoft.com/office/powerpoint/2010/main" val="286790801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3002">
            <a:extLst>
              <a:ext uri="{FF2B5EF4-FFF2-40B4-BE49-F238E27FC236}">
                <a16:creationId xmlns:a16="http://schemas.microsoft.com/office/drawing/2014/main" id="{1A792C51-58B3-FF9F-C5C3-3B75006461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0132B1-931D-725E-46A7-E75FD5B5C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0741167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3003">
            <a:extLst>
              <a:ext uri="{FF2B5EF4-FFF2-40B4-BE49-F238E27FC236}">
                <a16:creationId xmlns:a16="http://schemas.microsoft.com/office/drawing/2014/main" id="{96CCA079-71A6-238E-8DAE-05396CD453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761E1E-0D22-EF7B-58EA-F9A396F4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6453129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C001">
            <a:extLst>
              <a:ext uri="{FF2B5EF4-FFF2-40B4-BE49-F238E27FC236}">
                <a16:creationId xmlns:a16="http://schemas.microsoft.com/office/drawing/2014/main" id="{71BCEFB6-C7DB-7257-4622-3B058E5DB0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38B279-3721-55D7-23C0-CE061E34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2440532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1001">
            <a:extLst>
              <a:ext uri="{FF2B5EF4-FFF2-40B4-BE49-F238E27FC236}">
                <a16:creationId xmlns:a16="http://schemas.microsoft.com/office/drawing/2014/main" id="{2F8BF2AB-DE77-8642-4A0D-34A9D18AE7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Ring Out The Message</a:t>
            </a:r>
          </a:p>
        </p:txBody>
      </p:sp>
    </p:spTree>
    <p:extLst>
      <p:ext uri="{BB962C8B-B14F-4D97-AF65-F5344CB8AC3E}">
        <p14:creationId xmlns:p14="http://schemas.microsoft.com/office/powerpoint/2010/main" val="263528651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C002">
            <a:extLst>
              <a:ext uri="{FF2B5EF4-FFF2-40B4-BE49-F238E27FC236}">
                <a16:creationId xmlns:a16="http://schemas.microsoft.com/office/drawing/2014/main" id="{913CDA69-45F4-D782-7F57-77BC466B5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BF582F-96CF-8453-D6BB-8FC59B7EF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9466965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C003">
            <a:extLst>
              <a:ext uri="{FF2B5EF4-FFF2-40B4-BE49-F238E27FC236}">
                <a16:creationId xmlns:a16="http://schemas.microsoft.com/office/drawing/2014/main" id="{B2487AC1-1696-7FB7-F7CB-35F237F585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1CB99B-8F7D-BD8F-997F-00C19CD3D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4678053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C004">
            <a:extLst>
              <a:ext uri="{FF2B5EF4-FFF2-40B4-BE49-F238E27FC236}">
                <a16:creationId xmlns:a16="http://schemas.microsoft.com/office/drawing/2014/main" id="{EFF67CC6-D5AE-39AA-807E-98C48EB89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9150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1002">
            <a:extLst>
              <a:ext uri="{FF2B5EF4-FFF2-40B4-BE49-F238E27FC236}">
                <a16:creationId xmlns:a16="http://schemas.microsoft.com/office/drawing/2014/main" id="{70C9224E-B5E9-E33B-79A1-DCD9D87ABD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7C4792-854E-A423-1B93-47E717206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626186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1003">
            <a:extLst>
              <a:ext uri="{FF2B5EF4-FFF2-40B4-BE49-F238E27FC236}">
                <a16:creationId xmlns:a16="http://schemas.microsoft.com/office/drawing/2014/main" id="{1B8E598B-14DE-5022-8D40-6D3DFDC4BF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F593C81-E8AF-BBB2-95C4-23E1BACF3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75169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C001">
            <a:extLst>
              <a:ext uri="{FF2B5EF4-FFF2-40B4-BE49-F238E27FC236}">
                <a16:creationId xmlns:a16="http://schemas.microsoft.com/office/drawing/2014/main" id="{74615AAE-C360-56CD-C77A-BF8085078A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A7AD73-AC4F-CE05-09DC-2CA1C00C7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545519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C002">
            <a:extLst>
              <a:ext uri="{FF2B5EF4-FFF2-40B4-BE49-F238E27FC236}">
                <a16:creationId xmlns:a16="http://schemas.microsoft.com/office/drawing/2014/main" id="{DC10E15F-3C72-6B9A-F031-05BE9BEBA4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105FF9-83D6-865C-8D21-5A20ABFE5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688192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C003">
            <a:extLst>
              <a:ext uri="{FF2B5EF4-FFF2-40B4-BE49-F238E27FC236}">
                <a16:creationId xmlns:a16="http://schemas.microsoft.com/office/drawing/2014/main" id="{80EBA55B-79E4-DBAA-2D00-6746DA9DA4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D9BFD8-2FAD-D478-0FB5-FD1209891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46061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C004">
            <a:extLst>
              <a:ext uri="{FF2B5EF4-FFF2-40B4-BE49-F238E27FC236}">
                <a16:creationId xmlns:a16="http://schemas.microsoft.com/office/drawing/2014/main" id="{8D4C890A-85AF-333E-0A57-70FA62B113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F5DA56DF-20A4-9F30-A148-CB324DCE7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5621682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 Out The Message_169_v2001">
            <a:extLst>
              <a:ext uri="{FF2B5EF4-FFF2-40B4-BE49-F238E27FC236}">
                <a16:creationId xmlns:a16="http://schemas.microsoft.com/office/drawing/2014/main" id="{E051CA01-6EF9-2BBD-6A43-3DB9516680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6788EC-71EC-303B-F33B-8565DE879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Ring Out The Message</a:t>
            </a:r>
          </a:p>
        </p:txBody>
      </p:sp>
    </p:spTree>
    <p:extLst>
      <p:ext uri="{BB962C8B-B14F-4D97-AF65-F5344CB8AC3E}">
        <p14:creationId xmlns:p14="http://schemas.microsoft.com/office/powerpoint/2010/main" val="12885318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132</Words>
  <Application>Microsoft Office PowerPoint</Application>
  <PresentationFormat>Widescreen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2025-06-04T19:23:28Z</dcterms:modified>
  <cp:category>PDHymns</cp:category>
</cp:coreProperties>
</file>