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Revive Us Again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(We Praise Thee, O God)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G/D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5/Chorus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08401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646751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William P. MacKay (1863)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J. J. Husband (c. 1820)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vive Us Again_169_v5001">
            <a:extLst>
              <a:ext uri="{FF2B5EF4-FFF2-40B4-BE49-F238E27FC236}">
                <a16:creationId xmlns:a16="http://schemas.microsoft.com/office/drawing/2014/main" id="{157A6F8E-A845-0C7E-1EB4-F8D239BCF52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866D5E6-C21E-C87D-8AEF-4F13C6A04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5 ~ Revive Us Again</a:t>
            </a:r>
          </a:p>
        </p:txBody>
      </p:sp>
    </p:spTree>
    <p:extLst>
      <p:ext uri="{BB962C8B-B14F-4D97-AF65-F5344CB8AC3E}">
        <p14:creationId xmlns:p14="http://schemas.microsoft.com/office/powerpoint/2010/main" val="20683327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vive Us Again_169_vC001">
            <a:extLst>
              <a:ext uri="{FF2B5EF4-FFF2-40B4-BE49-F238E27FC236}">
                <a16:creationId xmlns:a16="http://schemas.microsoft.com/office/drawing/2014/main" id="{7C10AED8-3303-0BC8-062C-B56643B4685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5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105462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vive Us Again_169_v1001">
            <a:extLst>
              <a:ext uri="{FF2B5EF4-FFF2-40B4-BE49-F238E27FC236}">
                <a16:creationId xmlns:a16="http://schemas.microsoft.com/office/drawing/2014/main" id="{C9BC529C-735E-8233-541A-E44C828549E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Revive Us Again</a:t>
            </a:r>
          </a:p>
        </p:txBody>
      </p:sp>
    </p:spTree>
    <p:extLst>
      <p:ext uri="{BB962C8B-B14F-4D97-AF65-F5344CB8AC3E}">
        <p14:creationId xmlns:p14="http://schemas.microsoft.com/office/powerpoint/2010/main" val="412477720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vive Us Again_169_vC001">
            <a:extLst>
              <a:ext uri="{FF2B5EF4-FFF2-40B4-BE49-F238E27FC236}">
                <a16:creationId xmlns:a16="http://schemas.microsoft.com/office/drawing/2014/main" id="{D2866B16-3EF5-8B8C-6258-BFCBFE672FC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6A7A7DC-388F-7F0F-E46A-95648AA39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26599387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vive Us Again_169_v2001">
            <a:extLst>
              <a:ext uri="{FF2B5EF4-FFF2-40B4-BE49-F238E27FC236}">
                <a16:creationId xmlns:a16="http://schemas.microsoft.com/office/drawing/2014/main" id="{91CAF946-1D9D-8496-8998-69B3229F67B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01763A8-8657-CFE9-19E8-EFA8A7352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Revive Us Again</a:t>
            </a:r>
          </a:p>
        </p:txBody>
      </p:sp>
    </p:spTree>
    <p:extLst>
      <p:ext uri="{BB962C8B-B14F-4D97-AF65-F5344CB8AC3E}">
        <p14:creationId xmlns:p14="http://schemas.microsoft.com/office/powerpoint/2010/main" val="29014656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vive Us Again_169_vC001">
            <a:extLst>
              <a:ext uri="{FF2B5EF4-FFF2-40B4-BE49-F238E27FC236}">
                <a16:creationId xmlns:a16="http://schemas.microsoft.com/office/drawing/2014/main" id="{5CCAA23D-89DF-9EAD-C7CC-A05B7429D16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A7D3D61-FE02-52C1-D1FA-4E4C465AF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92848987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vive Us Again_169_v3001">
            <a:extLst>
              <a:ext uri="{FF2B5EF4-FFF2-40B4-BE49-F238E27FC236}">
                <a16:creationId xmlns:a16="http://schemas.microsoft.com/office/drawing/2014/main" id="{3C153BB7-C515-80A6-94D1-4386E97D420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74F5C4D-404A-42F5-65C8-47530E71B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Revive Us Again</a:t>
            </a:r>
          </a:p>
        </p:txBody>
      </p:sp>
    </p:spTree>
    <p:extLst>
      <p:ext uri="{BB962C8B-B14F-4D97-AF65-F5344CB8AC3E}">
        <p14:creationId xmlns:p14="http://schemas.microsoft.com/office/powerpoint/2010/main" val="310387521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vive Us Again_169_vC001">
            <a:extLst>
              <a:ext uri="{FF2B5EF4-FFF2-40B4-BE49-F238E27FC236}">
                <a16:creationId xmlns:a16="http://schemas.microsoft.com/office/drawing/2014/main" id="{B4535A01-EDAA-B0F9-8603-2F49E5DDD09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7D18C09-2E30-A3C8-6DB4-86F2F6974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123893989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vive Us Again_169_v4001">
            <a:extLst>
              <a:ext uri="{FF2B5EF4-FFF2-40B4-BE49-F238E27FC236}">
                <a16:creationId xmlns:a16="http://schemas.microsoft.com/office/drawing/2014/main" id="{E3416B70-5098-A392-A46E-150CC885AF8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8B55DF2-B4B5-1A5E-F774-145EE8CEC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Revive Us Again</a:t>
            </a:r>
          </a:p>
        </p:txBody>
      </p:sp>
    </p:spTree>
    <p:extLst>
      <p:ext uri="{BB962C8B-B14F-4D97-AF65-F5344CB8AC3E}">
        <p14:creationId xmlns:p14="http://schemas.microsoft.com/office/powerpoint/2010/main" val="71023426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vive Us Again_169_vC001">
            <a:extLst>
              <a:ext uri="{FF2B5EF4-FFF2-40B4-BE49-F238E27FC236}">
                <a16:creationId xmlns:a16="http://schemas.microsoft.com/office/drawing/2014/main" id="{9977257F-4830-547B-9C67-0E0B54130AB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C826475-C8E4-C3BD-B36B-A11D28D4F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</p:spTree>
    <p:extLst>
      <p:ext uri="{BB962C8B-B14F-4D97-AF65-F5344CB8AC3E}">
        <p14:creationId xmlns:p14="http://schemas.microsoft.com/office/powerpoint/2010/main" val="364860471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116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2025-06-06T01:42:53Z</dcterms:modified>
  <cp:category>PDHymns</cp:category>
</cp:coreProperties>
</file>