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Rescue The Perishing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4289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4434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H.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Doane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C001">
            <a:extLst>
              <a:ext uri="{FF2B5EF4-FFF2-40B4-BE49-F238E27FC236}">
                <a16:creationId xmlns:a16="http://schemas.microsoft.com/office/drawing/2014/main" id="{2514783E-428B-8069-662A-C29EEB7F08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226538-7646-CADF-8056-9230DC602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571793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4o4001">
            <a:extLst>
              <a:ext uri="{FF2B5EF4-FFF2-40B4-BE49-F238E27FC236}">
                <a16:creationId xmlns:a16="http://schemas.microsoft.com/office/drawing/2014/main" id="{6DCE3E3B-302B-A1C4-8A66-43D612448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24985B-04DC-3E15-0A1C-54D535E6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Rescue The Perishing</a:t>
            </a:r>
          </a:p>
        </p:txBody>
      </p:sp>
    </p:spTree>
    <p:extLst>
      <p:ext uri="{BB962C8B-B14F-4D97-AF65-F5344CB8AC3E}">
        <p14:creationId xmlns:p14="http://schemas.microsoft.com/office/powerpoint/2010/main" val="35904638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4o4002">
            <a:extLst>
              <a:ext uri="{FF2B5EF4-FFF2-40B4-BE49-F238E27FC236}">
                <a16:creationId xmlns:a16="http://schemas.microsoft.com/office/drawing/2014/main" id="{192C631A-5C8B-CFFE-FE05-912DCFC8C1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B342E2-88BB-7E69-547B-B7844E9C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133739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C001">
            <a:extLst>
              <a:ext uri="{FF2B5EF4-FFF2-40B4-BE49-F238E27FC236}">
                <a16:creationId xmlns:a16="http://schemas.microsoft.com/office/drawing/2014/main" id="{407C689B-A584-2068-7870-E784FBF7C5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4143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1001">
            <a:extLst>
              <a:ext uri="{FF2B5EF4-FFF2-40B4-BE49-F238E27FC236}">
                <a16:creationId xmlns:a16="http://schemas.microsoft.com/office/drawing/2014/main" id="{FE133053-BBCA-8F99-DDBA-FBFB1BE95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Rescue The Perishing</a:t>
            </a:r>
          </a:p>
        </p:txBody>
      </p:sp>
    </p:spTree>
    <p:extLst>
      <p:ext uri="{BB962C8B-B14F-4D97-AF65-F5344CB8AC3E}">
        <p14:creationId xmlns:p14="http://schemas.microsoft.com/office/powerpoint/2010/main" val="8415414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1002">
            <a:extLst>
              <a:ext uri="{FF2B5EF4-FFF2-40B4-BE49-F238E27FC236}">
                <a16:creationId xmlns:a16="http://schemas.microsoft.com/office/drawing/2014/main" id="{6E0054FF-C6BA-1D05-3D99-4B794A572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8A9DE8-D683-CB91-D704-DDEE9D8A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624472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C001">
            <a:extLst>
              <a:ext uri="{FF2B5EF4-FFF2-40B4-BE49-F238E27FC236}">
                <a16:creationId xmlns:a16="http://schemas.microsoft.com/office/drawing/2014/main" id="{985AA4BC-C20F-4154-3B1C-1CA528FF5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824A90-7BDC-49EA-EB51-ED4D78C7E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993715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2o4001">
            <a:extLst>
              <a:ext uri="{FF2B5EF4-FFF2-40B4-BE49-F238E27FC236}">
                <a16:creationId xmlns:a16="http://schemas.microsoft.com/office/drawing/2014/main" id="{B297560A-5B43-67E6-7B2A-24272D7E14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E6C5E3-8864-CE6D-6FE7-B79EDCF9F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Rescue The Perishing</a:t>
            </a:r>
          </a:p>
        </p:txBody>
      </p:sp>
    </p:spTree>
    <p:extLst>
      <p:ext uri="{BB962C8B-B14F-4D97-AF65-F5344CB8AC3E}">
        <p14:creationId xmlns:p14="http://schemas.microsoft.com/office/powerpoint/2010/main" val="17304487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2o4002">
            <a:extLst>
              <a:ext uri="{FF2B5EF4-FFF2-40B4-BE49-F238E27FC236}">
                <a16:creationId xmlns:a16="http://schemas.microsoft.com/office/drawing/2014/main" id="{77A76DE0-7DF0-C24D-C515-7FDFAF814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B235EA-9014-2E38-9C03-C28C6FCA1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870036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C001">
            <a:extLst>
              <a:ext uri="{FF2B5EF4-FFF2-40B4-BE49-F238E27FC236}">
                <a16:creationId xmlns:a16="http://schemas.microsoft.com/office/drawing/2014/main" id="{1A2190F5-FD8D-9AD9-99BF-51EE96689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A77BE1-62A4-35C5-C00F-0CD42B80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839311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3o4001">
            <a:extLst>
              <a:ext uri="{FF2B5EF4-FFF2-40B4-BE49-F238E27FC236}">
                <a16:creationId xmlns:a16="http://schemas.microsoft.com/office/drawing/2014/main" id="{030D5775-20E9-1FF6-BF6B-95FFE01D8E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09A28A-BC6D-E2B8-2C07-407A0FFE5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Rescue The Perishing</a:t>
            </a:r>
          </a:p>
        </p:txBody>
      </p:sp>
    </p:spTree>
    <p:extLst>
      <p:ext uri="{BB962C8B-B14F-4D97-AF65-F5344CB8AC3E}">
        <p14:creationId xmlns:p14="http://schemas.microsoft.com/office/powerpoint/2010/main" val="14151285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3o4002">
            <a:extLst>
              <a:ext uri="{FF2B5EF4-FFF2-40B4-BE49-F238E27FC236}">
                <a16:creationId xmlns:a16="http://schemas.microsoft.com/office/drawing/2014/main" id="{D3EB80AF-64BF-BB69-F3C9-E15417BED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AE71A2-F1BC-C92B-006B-7BC20B2F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482149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2025-06-06T01:31:31Z</dcterms:modified>
  <cp:category>PDHymns</cp:category>
</cp:coreProperties>
</file>