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3" r:id="rId1"/>
  </p:sldMasterIdLst>
  <p:sldIdLst>
    <p:sldId id="283" r:id="rId2"/>
    <p:sldId id="284" r:id="rId3"/>
    <p:sldId id="258" r:id="rId4"/>
  </p:sldIdLst>
  <p:sldSz cx="12192000" cy="6858000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811" autoAdjust="0"/>
    <p:restoredTop sz="94660"/>
  </p:normalViewPr>
  <p:slideViewPr>
    <p:cSldViewPr snapToGrid="0" snapToObjects="1">
      <p:cViewPr varScale="1">
        <p:scale>
          <a:sx n="100" d="100"/>
          <a:sy n="100" d="100"/>
        </p:scale>
        <p:origin x="114" y="7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C37A42-4778-04EA-AE93-89C041ECF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B03F3E-7F74-485B-9F85-DD673446215E}" type="datetimeFigureOut">
              <a:rPr lang="en-US"/>
              <a:pPr>
                <a:defRPr/>
              </a:pPr>
              <a:t>6/4/2025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325D0F-6660-3D41-A309-4BE1B22A2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4F1E3E-2A21-EE57-94AF-93C58F362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8BC0CD-7625-47F3-B69B-9D4EF160C7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297950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9D808B-F3BD-810D-B98E-5A4B43D5DF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939FE9-3BEF-4467-871C-F585105CAA88}" type="datetimeFigureOut">
              <a:rPr lang="en-US"/>
              <a:pPr>
                <a:defRPr/>
              </a:pPr>
              <a:t>6/4/2025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5C3444-D4A5-1323-9AAB-94CFE99914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C382BD-C0B9-F5BC-6C0C-DF104E25F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5824D9-7442-469C-8EAA-F2AE025B52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404126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6AEBE3-DAEC-270F-6A06-C1B65BFD49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9347DA-A17C-4BA2-8AC5-F43077E16C67}" type="datetimeFigureOut">
              <a:rPr lang="en-US"/>
              <a:pPr>
                <a:defRPr/>
              </a:pPr>
              <a:t>6/4/2025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0E445A-D57A-3F1E-78BE-DA67685C0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B375DC-8F9D-0E00-57DD-4736735918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780F9-7916-4969-8A54-CD9A16CC8E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820230"/>
      </p:ext>
    </p:extLst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0113259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7D179B-95FB-6CD7-9D71-AB6A9A0D17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86D314-91D7-45A9-A7FA-AEA946A5A5EC}" type="datetimeFigureOut">
              <a:rPr lang="en-US"/>
              <a:pPr>
                <a:defRPr/>
              </a:pPr>
              <a:t>6/4/2025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1153B-3F0A-2359-979E-3A9CEF4BC1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61616F-4390-2E4D-D2AB-3104D35F0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42445A-0D1D-4334-A0D6-E55D0C9C88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045853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FAFCF7-4BC0-A6F4-AF8B-96A421259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9219AD-9560-4E21-A088-8C370FA12595}" type="datetimeFigureOut">
              <a:rPr lang="en-US"/>
              <a:pPr>
                <a:defRPr/>
              </a:pPr>
              <a:t>6/4/2025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C70556-4972-A661-4FDA-3FB3D091B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7CD2C5-5090-D448-D348-A27955CAD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C2202B-AABC-4F9B-84DA-D750A3BC8B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691178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6BBC436-0D95-679F-249C-A36F22B68C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383FC3-2047-4994-A067-1E438EBAD113}" type="datetimeFigureOut">
              <a:rPr lang="en-US"/>
              <a:pPr>
                <a:defRPr/>
              </a:pPr>
              <a:t>6/4/2025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151EA95-6CCA-FB16-7371-96AFAB282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0E5A115-0D95-0543-1486-2C84A5218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269A40-B4EA-4840-99CD-0A4C4695C1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0032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7991573C-B987-50DA-9664-5D2123B4C6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565A4F-8B8B-4C90-8C88-52FF05BC2161}" type="datetimeFigureOut">
              <a:rPr lang="en-US"/>
              <a:pPr>
                <a:defRPr/>
              </a:pPr>
              <a:t>6/4/2025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98E3AD-371A-13C1-EE09-1A4789ADE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B354184-F2CA-3E3D-415A-91C6311BC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5F79D3-69EE-4168-9630-C876785723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49102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E2A7C3C8-1087-8DB4-7748-B983812A2B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C90ABB-B281-4A49-AB6C-F22201CB91BF}" type="datetimeFigureOut">
              <a:rPr lang="en-US"/>
              <a:pPr>
                <a:defRPr/>
              </a:pPr>
              <a:t>6/4/2025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D432EB02-54FB-65DC-8726-2908FDC798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7E2DF702-25E5-EF00-5F61-5F3D24EF9F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986CBF-1CD3-4A15-BAE9-F09DBFF852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562659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04E8A779-5AD2-3A37-365D-4B8C12ED8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AE8E07-4BF2-4898-95DE-0BD3C6ED0D3C}" type="datetimeFigureOut">
              <a:rPr lang="en-US"/>
              <a:pPr>
                <a:defRPr/>
              </a:pPr>
              <a:t>6/4/2025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E9DEC3C9-8AC4-55F7-755F-D0B67C33D4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4151F29-64D7-CDDC-9339-941C604601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6287F1-1837-4C14-B73E-DDB1E3AC32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639492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5143F99-627B-C7F0-ECEE-22CA75CAB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5353FF-E621-472D-ACA0-C9CE7DD9AB82}" type="datetimeFigureOut">
              <a:rPr lang="en-US"/>
              <a:pPr>
                <a:defRPr/>
              </a:pPr>
              <a:t>6/4/2025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974F302-8E21-90D6-4DA7-64EC35B15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22E5E65-ACE1-7A46-6EEA-2215AFF64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843473-1DE0-4477-B108-3676C0E16B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348853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8BFF772-AC19-0ECC-5481-2BEAB5C535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346A00-BBEE-4CB0-B1C1-09444867BF93}" type="datetimeFigureOut">
              <a:rPr lang="en-US"/>
              <a:pPr>
                <a:defRPr/>
              </a:pPr>
              <a:t>6/4/2025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46E4651-AEF4-E0F0-FD11-9E18F8E57E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3BEDDB4-FEF2-72A2-2468-FDE819B8A0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C58B7F-7930-40A4-9049-605E9F0394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31070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7541FFEC-CC7B-0CE2-6A10-E3D3DE0774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CF18DD4D-F61C-EAD5-7182-B0B620F9FC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82F4CE-0B76-4CAC-244A-9F400B5136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31A26D5-FDDD-48C9-9F16-712AE0E53FDC}" type="datetimeFigureOut">
              <a:rPr lang="en-US"/>
              <a:pPr>
                <a:defRPr/>
              </a:pPr>
              <a:t>6/4/2025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990E3E-BEB5-7427-E8C6-9A8EB586DB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B39EC3-85E2-4AF8-D720-2B67C351A4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F661FDF-CF6F-4093-B504-D5B2C3906E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0" r:id="rId1"/>
    <p:sldLayoutId id="2147483931" r:id="rId2"/>
    <p:sldLayoutId id="2147483932" r:id="rId3"/>
    <p:sldLayoutId id="2147483933" r:id="rId4"/>
    <p:sldLayoutId id="2147483934" r:id="rId5"/>
    <p:sldLayoutId id="2147483935" r:id="rId6"/>
    <p:sldLayoutId id="2147483936" r:id="rId7"/>
    <p:sldLayoutId id="2147483937" r:id="rId8"/>
    <p:sldLayoutId id="2147483938" r:id="rId9"/>
    <p:sldLayoutId id="2147483939" r:id="rId10"/>
    <p:sldLayoutId id="2147483940" r:id="rId11"/>
    <p:sldLayoutId id="2147483941" r:id="rId12"/>
  </p:sldLayoutIdLst>
  <p:transition>
    <p:fade/>
  </p:transition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6">
            <a:extLst>
              <a:ext uri="{FF2B5EF4-FFF2-40B4-BE49-F238E27FC236}">
                <a16:creationId xmlns:a16="http://schemas.microsoft.com/office/drawing/2014/main" id="{4AF701F2-CB33-1924-6A74-47238EC3BF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392113"/>
            <a:ext cx="91440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4000" b="1" dirty="0">
                <a:solidFill>
                  <a:srgbClr val="FFFFFF"/>
                </a:solidFill>
                <a:latin typeface="Lucida Sans" panose="020B0602030504020204" pitchFamily="34" charset="0"/>
              </a:rPr>
              <a:t>Rejoice In The Lord Always</a:t>
            </a:r>
          </a:p>
        </p:txBody>
      </p:sp>
      <p:sp>
        <p:nvSpPr>
          <p:cNvPr id="3075" name="TextBox 11">
            <a:extLst>
              <a:ext uri="{FF2B5EF4-FFF2-40B4-BE49-F238E27FC236}">
                <a16:creationId xmlns:a16="http://schemas.microsoft.com/office/drawing/2014/main" id="{C449BAB9-7B4A-E6B3-AA1F-86E3819204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5600" y="4902200"/>
            <a:ext cx="1577676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4/4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F/C - SOL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en-US" sz="2400" dirty="0">
              <a:solidFill>
                <a:srgbClr val="FFFFFF"/>
              </a:solidFill>
              <a:latin typeface="Lucida Sans" panose="020B0602030504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Verses: 1</a:t>
            </a:r>
          </a:p>
        </p:txBody>
      </p:sp>
      <p:graphicFrame>
        <p:nvGraphicFramePr>
          <p:cNvPr id="4114" name="Group 18">
            <a:extLst>
              <a:ext uri="{FF2B5EF4-FFF2-40B4-BE49-F238E27FC236}">
                <a16:creationId xmlns:a16="http://schemas.microsoft.com/office/drawing/2014/main" id="{EEF7E278-5F55-DADF-548D-0988C62F56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4523696"/>
              </p:ext>
            </p:extLst>
          </p:nvPr>
        </p:nvGraphicFramePr>
        <p:xfrm>
          <a:off x="10225088" y="4902200"/>
          <a:ext cx="1544637" cy="1096964"/>
        </p:xfrm>
        <a:graphic>
          <a:graphicData uri="http://schemas.openxmlformats.org/drawingml/2006/table">
            <a:tbl>
              <a:tblPr/>
              <a:tblGrid>
                <a:gridCol w="10763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83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Lead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SOL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Alto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SOL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Tenor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SOL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Bass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SOL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109" name="TextBox 8">
            <a:extLst>
              <a:ext uri="{FF2B5EF4-FFF2-40B4-BE49-F238E27FC236}">
                <a16:creationId xmlns:a16="http://schemas.microsoft.com/office/drawing/2014/main" id="{466F634D-A112-1669-187B-C1DE23957D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9588" y="6611938"/>
            <a:ext cx="1120775" cy="25400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defTabSz="4572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050" i="1">
                <a:solidFill>
                  <a:srgbClr val="7F7F7F"/>
                </a:solidFill>
                <a:latin typeface="Lucida Sans" panose="020B0602030504020204" pitchFamily="34" charset="0"/>
              </a:rPr>
              <a:t>PDHymns.com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7DE35010-82D8-BC16-6DBF-71FA830EE8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844218"/>
              </p:ext>
            </p:extLst>
          </p:nvPr>
        </p:nvGraphicFramePr>
        <p:xfrm>
          <a:off x="455613" y="3203575"/>
          <a:ext cx="9144000" cy="14843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658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781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1078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Words: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l-NL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Philippians 4:4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Music: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American Folk Melody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564BDE28-6942-E7C1-0A06-AE83411B4096}"/>
              </a:ext>
            </a:extLst>
          </p:cNvPr>
          <p:cNvSpPr/>
          <p:nvPr/>
        </p:nvSpPr>
        <p:spPr>
          <a:xfrm>
            <a:off x="5376863" y="2443163"/>
            <a:ext cx="1438275" cy="5826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4000" dirty="0">
              <a:latin typeface="Lucida Sans" panose="020B0602030504020204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Rejoice In The Lord Always_169_arr1_v1001">
            <a:extLst>
              <a:ext uri="{FF2B5EF4-FFF2-40B4-BE49-F238E27FC236}">
                <a16:creationId xmlns:a16="http://schemas.microsoft.com/office/drawing/2014/main" id="{EDF90EA3-62AF-530B-AA8D-E4FFB56E9174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8" y="0"/>
            <a:ext cx="12188825" cy="6858000"/>
          </a:xfrm>
          <a:prstGeom prst="rect">
            <a:avLst/>
          </a:prstGeom>
        </p:spPr>
      </p:pic>
      <p:sp>
        <p:nvSpPr>
          <p:cNvPr id="4098" name="Text Box 5">
            <a:extLst>
              <a:ext uri="{FF2B5EF4-FFF2-40B4-BE49-F238E27FC236}">
                <a16:creationId xmlns:a16="http://schemas.microsoft.com/office/drawing/2014/main" id="{897C2684-5A8B-4B0F-0E52-9CB2B63A18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1 ~ Rejoice In The Lord Always</a:t>
            </a:r>
          </a:p>
        </p:txBody>
      </p:sp>
    </p:spTree>
    <p:extLst>
      <p:ext uri="{BB962C8B-B14F-4D97-AF65-F5344CB8AC3E}">
        <p14:creationId xmlns:p14="http://schemas.microsoft.com/office/powerpoint/2010/main" val="1029292520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Rejoice In The Lord Always_169_arr1_v1002">
            <a:extLst>
              <a:ext uri="{FF2B5EF4-FFF2-40B4-BE49-F238E27FC236}">
                <a16:creationId xmlns:a16="http://schemas.microsoft.com/office/drawing/2014/main" id="{751F12E5-4E14-6821-CDB4-9D016951C6B2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8" y="0"/>
            <a:ext cx="12188825" cy="6858000"/>
          </a:xfrm>
          <a:prstGeom prst="rect">
            <a:avLst/>
          </a:prstGeom>
        </p:spPr>
      </p:pic>
      <p:sp>
        <p:nvSpPr>
          <p:cNvPr id="4099" name="Text Box 5">
            <a:extLst>
              <a:ext uri="{FF2B5EF4-FFF2-40B4-BE49-F238E27FC236}">
                <a16:creationId xmlns:a16="http://schemas.microsoft.com/office/drawing/2014/main" id="{9C2A374F-D47F-1009-172C-AF4B4AFC23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>
                <a:latin typeface="Lucida Sans" panose="020B0602030504020204" pitchFamily="34" charset="0"/>
              </a:rPr>
              <a:t>vs. 1</a:t>
            </a:r>
          </a:p>
        </p:txBody>
      </p:sp>
      <p:grpSp>
        <p:nvGrpSpPr>
          <p:cNvPr id="4100" name="Group 1">
            <a:extLst>
              <a:ext uri="{FF2B5EF4-FFF2-40B4-BE49-F238E27FC236}">
                <a16:creationId xmlns:a16="http://schemas.microsoft.com/office/drawing/2014/main" id="{0BC41990-1105-6DD9-6A31-45205D2CFD15}"/>
              </a:ext>
            </a:extLst>
          </p:cNvPr>
          <p:cNvGrpSpPr>
            <a:grpSpLocks/>
          </p:cNvGrpSpPr>
          <p:nvPr/>
        </p:nvGrpSpPr>
        <p:grpSpPr bwMode="auto">
          <a:xfrm>
            <a:off x="10512425" y="6519863"/>
            <a:ext cx="1679575" cy="338137"/>
            <a:chOff x="4481289" y="1629107"/>
            <a:chExt cx="1678986" cy="338554"/>
          </a:xfrm>
        </p:grpSpPr>
        <p:sp>
          <p:nvSpPr>
            <p:cNvPr id="4101" name="TextBox 2">
              <a:extLst>
                <a:ext uri="{FF2B5EF4-FFF2-40B4-BE49-F238E27FC236}">
                  <a16:creationId xmlns:a16="http://schemas.microsoft.com/office/drawing/2014/main" id="{186571D1-F9BE-E240-B238-AC2CCC924B2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58828" y="1629107"/>
              <a:ext cx="601447" cy="33855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chemeClr val="bg1"/>
                  </a:solidFill>
                  <a:latin typeface="Lucida Sans" panose="020B0602030504020204" pitchFamily="34" charset="0"/>
                </a:rPr>
                <a:t>END</a:t>
              </a:r>
            </a:p>
          </p:txBody>
        </p:sp>
        <p:sp>
          <p:nvSpPr>
            <p:cNvPr id="4102" name="TextBox 4">
              <a:extLst>
                <a:ext uri="{FF2B5EF4-FFF2-40B4-BE49-F238E27FC236}">
                  <a16:creationId xmlns:a16="http://schemas.microsoft.com/office/drawing/2014/main" id="{58CA58BE-0C55-6769-93E6-04F7E464E7F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81289" y="1721296"/>
              <a:ext cx="1077534" cy="246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000" i="1">
                  <a:latin typeface="Lucida Sans" panose="020B0602030504020204" pitchFamily="34" charset="0"/>
                </a:rPr>
                <a:t>PDHymns.com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28322917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112</TotalTime>
  <Words>58</Words>
  <Application>Microsoft Office PowerPoint</Application>
  <PresentationFormat>Widescreen</PresentationFormat>
  <Paragraphs>22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Lucida Sans</vt:lpstr>
      <vt:lpstr>Office 2013 - 2022 Theme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PDHymns</dc:title>
  <dc:subject>PDHymns</dc:subject>
  <dc:creator>PDHymns</dc:creator>
  <cp:keywords>PDHymns</cp:keywords>
  <dc:description>PDHymns</dc:description>
  <cp:lastModifiedBy>Noel Chumbley</cp:lastModifiedBy>
  <cp:revision>42</cp:revision>
  <dcterms:created xsi:type="dcterms:W3CDTF">2013-12-23T05:43:46Z</dcterms:created>
  <dcterms:modified xsi:type="dcterms:W3CDTF">2025-06-04T18:18:26Z</dcterms:modified>
  <cp:category>PDHymns</cp:category>
</cp:coreProperties>
</file>