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Ready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(Ready To Suffer)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 + 6/8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361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7427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A. C. Palmer (1845-1882)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Charlie D. Tillman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3001">
            <a:extLst>
              <a:ext uri="{FF2B5EF4-FFF2-40B4-BE49-F238E27FC236}">
                <a16:creationId xmlns:a16="http://schemas.microsoft.com/office/drawing/2014/main" id="{83A0F92E-C9D9-FB5A-C77D-6B5BDE0A93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4DD7B3-563D-E9D7-27C7-94F3F000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Ready</a:t>
            </a:r>
          </a:p>
        </p:txBody>
      </p:sp>
    </p:spTree>
    <p:extLst>
      <p:ext uri="{BB962C8B-B14F-4D97-AF65-F5344CB8AC3E}">
        <p14:creationId xmlns:p14="http://schemas.microsoft.com/office/powerpoint/2010/main" val="7839031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3002">
            <a:extLst>
              <a:ext uri="{FF2B5EF4-FFF2-40B4-BE49-F238E27FC236}">
                <a16:creationId xmlns:a16="http://schemas.microsoft.com/office/drawing/2014/main" id="{085A9CD2-DF46-9461-6DC7-179D2E0F7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628774-36AA-2F29-DDF0-022B5B315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722108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1">
            <a:extLst>
              <a:ext uri="{FF2B5EF4-FFF2-40B4-BE49-F238E27FC236}">
                <a16:creationId xmlns:a16="http://schemas.microsoft.com/office/drawing/2014/main" id="{E23D54C0-B41C-B328-710C-7C3A43520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E46844-4AB8-6A1A-0A66-50DEC837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86126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2">
            <a:extLst>
              <a:ext uri="{FF2B5EF4-FFF2-40B4-BE49-F238E27FC236}">
                <a16:creationId xmlns:a16="http://schemas.microsoft.com/office/drawing/2014/main" id="{A4323C82-8D7B-DB7D-199E-701FA4A41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EA786F-3F7A-802C-9E76-DFC587E0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875261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4001">
            <a:extLst>
              <a:ext uri="{FF2B5EF4-FFF2-40B4-BE49-F238E27FC236}">
                <a16:creationId xmlns:a16="http://schemas.microsoft.com/office/drawing/2014/main" id="{13470A9D-1C2A-5399-8BF2-E9176C02A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AD70DC-8B6E-ABE3-0C53-89E22B24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Ready</a:t>
            </a:r>
          </a:p>
        </p:txBody>
      </p:sp>
    </p:spTree>
    <p:extLst>
      <p:ext uri="{BB962C8B-B14F-4D97-AF65-F5344CB8AC3E}">
        <p14:creationId xmlns:p14="http://schemas.microsoft.com/office/powerpoint/2010/main" val="9596524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4002">
            <a:extLst>
              <a:ext uri="{FF2B5EF4-FFF2-40B4-BE49-F238E27FC236}">
                <a16:creationId xmlns:a16="http://schemas.microsoft.com/office/drawing/2014/main" id="{0F4C79BA-319F-2448-A3A9-7FA6D1B87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EACF71-F655-5014-86EE-AC307401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351146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1">
            <a:extLst>
              <a:ext uri="{FF2B5EF4-FFF2-40B4-BE49-F238E27FC236}">
                <a16:creationId xmlns:a16="http://schemas.microsoft.com/office/drawing/2014/main" id="{CFE13745-271F-5CBC-290C-0C04767BE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997786-E0AC-6271-C3C9-5BBB5E51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975367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2">
            <a:extLst>
              <a:ext uri="{FF2B5EF4-FFF2-40B4-BE49-F238E27FC236}">
                <a16:creationId xmlns:a16="http://schemas.microsoft.com/office/drawing/2014/main" id="{3607E3A5-4ECA-07A7-561F-04765D73A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0391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1001">
            <a:extLst>
              <a:ext uri="{FF2B5EF4-FFF2-40B4-BE49-F238E27FC236}">
                <a16:creationId xmlns:a16="http://schemas.microsoft.com/office/drawing/2014/main" id="{18179952-915A-732B-6600-1F0F03E70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Ready</a:t>
            </a:r>
          </a:p>
        </p:txBody>
      </p:sp>
    </p:spTree>
    <p:extLst>
      <p:ext uri="{BB962C8B-B14F-4D97-AF65-F5344CB8AC3E}">
        <p14:creationId xmlns:p14="http://schemas.microsoft.com/office/powerpoint/2010/main" val="19485810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1002">
            <a:extLst>
              <a:ext uri="{FF2B5EF4-FFF2-40B4-BE49-F238E27FC236}">
                <a16:creationId xmlns:a16="http://schemas.microsoft.com/office/drawing/2014/main" id="{FE224D75-9565-470B-1D36-C300923B2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ADBB22-498F-2F11-3776-A3495ED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39761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1">
            <a:extLst>
              <a:ext uri="{FF2B5EF4-FFF2-40B4-BE49-F238E27FC236}">
                <a16:creationId xmlns:a16="http://schemas.microsoft.com/office/drawing/2014/main" id="{93999AE3-21A8-5111-2C08-FF8269584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C3373C-1026-976A-BC81-4DB2B596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950238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2">
            <a:extLst>
              <a:ext uri="{FF2B5EF4-FFF2-40B4-BE49-F238E27FC236}">
                <a16:creationId xmlns:a16="http://schemas.microsoft.com/office/drawing/2014/main" id="{62374C97-778F-AFB6-722B-C4223B7C5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7B2BAD-DF9F-8D3A-C3B3-D1A1B91E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195995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2001">
            <a:extLst>
              <a:ext uri="{FF2B5EF4-FFF2-40B4-BE49-F238E27FC236}">
                <a16:creationId xmlns:a16="http://schemas.microsoft.com/office/drawing/2014/main" id="{5D30864A-7DAE-93AF-65C5-F3C8E8A8A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788A4A-AFC1-D323-6FE8-A0859AF0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Ready</a:t>
            </a:r>
          </a:p>
        </p:txBody>
      </p:sp>
    </p:spTree>
    <p:extLst>
      <p:ext uri="{BB962C8B-B14F-4D97-AF65-F5344CB8AC3E}">
        <p14:creationId xmlns:p14="http://schemas.microsoft.com/office/powerpoint/2010/main" val="13401449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2002">
            <a:extLst>
              <a:ext uri="{FF2B5EF4-FFF2-40B4-BE49-F238E27FC236}">
                <a16:creationId xmlns:a16="http://schemas.microsoft.com/office/drawing/2014/main" id="{86AEFD1A-081D-25DD-11E0-027ED5D53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B73018-00CA-0D55-DB77-5B9F9624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20558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1">
            <a:extLst>
              <a:ext uri="{FF2B5EF4-FFF2-40B4-BE49-F238E27FC236}">
                <a16:creationId xmlns:a16="http://schemas.microsoft.com/office/drawing/2014/main" id="{60C9A69A-A54B-D354-187C-4C7A5E5F5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D7D084-CEBE-7F1D-ABB0-1027D1B7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030069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y_169_vC002">
            <a:extLst>
              <a:ext uri="{FF2B5EF4-FFF2-40B4-BE49-F238E27FC236}">
                <a16:creationId xmlns:a16="http://schemas.microsoft.com/office/drawing/2014/main" id="{EDC77A4A-539E-268B-665F-5343DEE4B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7D9F5-2142-A14C-0334-2D3BEE03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633848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117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2025-06-04T00:28:19Z</dcterms:modified>
  <cp:category>PDHymns</cp:category>
</cp:coreProperties>
</file>